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31"/>
  </p:notesMasterIdLst>
  <p:sldIdLst>
    <p:sldId id="259" r:id="rId2"/>
    <p:sldId id="302" r:id="rId3"/>
    <p:sldId id="303" r:id="rId4"/>
    <p:sldId id="304" r:id="rId5"/>
    <p:sldId id="307" r:id="rId6"/>
    <p:sldId id="308" r:id="rId7"/>
    <p:sldId id="309" r:id="rId8"/>
    <p:sldId id="330" r:id="rId9"/>
    <p:sldId id="331" r:id="rId10"/>
    <p:sldId id="306" r:id="rId11"/>
    <p:sldId id="290" r:id="rId12"/>
    <p:sldId id="332" r:id="rId13"/>
    <p:sldId id="333" r:id="rId14"/>
    <p:sldId id="334" r:id="rId15"/>
    <p:sldId id="326" r:id="rId16"/>
    <p:sldId id="312" r:id="rId17"/>
    <p:sldId id="313" r:id="rId18"/>
    <p:sldId id="335" r:id="rId19"/>
    <p:sldId id="336" r:id="rId20"/>
    <p:sldId id="314" r:id="rId21"/>
    <p:sldId id="315" r:id="rId22"/>
    <p:sldId id="316" r:id="rId23"/>
    <p:sldId id="325" r:id="rId24"/>
    <p:sldId id="327" r:id="rId25"/>
    <p:sldId id="328" r:id="rId26"/>
    <p:sldId id="329" r:id="rId27"/>
    <p:sldId id="318" r:id="rId28"/>
    <p:sldId id="1187" r:id="rId29"/>
    <p:sldId id="32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526163-E398-4FDE-8F5A-1239A7780B9C}" v="30" dt="2023-07-06T22:18:00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9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ot Hoffman" userId="a70f42a4f1cb5a53" providerId="LiveId" clId="{C8526163-E398-4FDE-8F5A-1239A7780B9C}"/>
    <pc:docChg chg="undo custSel addSld delSld modSld">
      <pc:chgData name="Margot Hoffman" userId="a70f42a4f1cb5a53" providerId="LiveId" clId="{C8526163-E398-4FDE-8F5A-1239A7780B9C}" dt="2023-07-06T22:13:27.705" v="1091" actId="404"/>
      <pc:docMkLst>
        <pc:docMk/>
      </pc:docMkLst>
      <pc:sldChg chg="modSp mod">
        <pc:chgData name="Margot Hoffman" userId="a70f42a4f1cb5a53" providerId="LiveId" clId="{C8526163-E398-4FDE-8F5A-1239A7780B9C}" dt="2023-07-06T21:48:19.165" v="684" actId="1076"/>
        <pc:sldMkLst>
          <pc:docMk/>
          <pc:sldMk cId="3217108696" sldId="259"/>
        </pc:sldMkLst>
        <pc:spChg chg="mod">
          <ac:chgData name="Margot Hoffman" userId="a70f42a4f1cb5a53" providerId="LiveId" clId="{C8526163-E398-4FDE-8F5A-1239A7780B9C}" dt="2023-07-06T20:39:05.119" v="6" actId="20577"/>
          <ac:spMkLst>
            <pc:docMk/>
            <pc:sldMk cId="3217108696" sldId="259"/>
            <ac:spMk id="2" creationId="{00000000-0000-0000-0000-000000000000}"/>
          </ac:spMkLst>
        </pc:spChg>
        <pc:picChg chg="mod">
          <ac:chgData name="Margot Hoffman" userId="a70f42a4f1cb5a53" providerId="LiveId" clId="{C8526163-E398-4FDE-8F5A-1239A7780B9C}" dt="2023-07-06T21:48:19.165" v="684" actId="1076"/>
          <ac:picMkLst>
            <pc:docMk/>
            <pc:sldMk cId="3217108696" sldId="259"/>
            <ac:picMk id="3" creationId="{0E2F4DA0-0D56-46D3-96A1-C1630F29F9B2}"/>
          </ac:picMkLst>
        </pc:picChg>
      </pc:sldChg>
      <pc:sldChg chg="modSp del mod">
        <pc:chgData name="Margot Hoffman" userId="a70f42a4f1cb5a53" providerId="LiveId" clId="{C8526163-E398-4FDE-8F5A-1239A7780B9C}" dt="2023-07-06T20:51:29.028" v="215" actId="47"/>
        <pc:sldMkLst>
          <pc:docMk/>
          <pc:sldMk cId="255983847" sldId="270"/>
        </pc:sldMkLst>
        <pc:spChg chg="mod">
          <ac:chgData name="Margot Hoffman" userId="a70f42a4f1cb5a53" providerId="LiveId" clId="{C8526163-E398-4FDE-8F5A-1239A7780B9C}" dt="2023-07-06T20:47:34.067" v="207" actId="20577"/>
          <ac:spMkLst>
            <pc:docMk/>
            <pc:sldMk cId="255983847" sldId="270"/>
            <ac:spMk id="10" creationId="{18C05BBD-11BE-4CA6-A44A-56661CFB5DE6}"/>
          </ac:spMkLst>
        </pc:spChg>
      </pc:sldChg>
      <pc:sldChg chg="del">
        <pc:chgData name="Margot Hoffman" userId="a70f42a4f1cb5a53" providerId="LiveId" clId="{C8526163-E398-4FDE-8F5A-1239A7780B9C}" dt="2023-07-06T21:11:32.798" v="534" actId="47"/>
        <pc:sldMkLst>
          <pc:docMk/>
          <pc:sldMk cId="566179709" sldId="274"/>
        </pc:sldMkLst>
      </pc:sldChg>
      <pc:sldChg chg="modSp">
        <pc:chgData name="Margot Hoffman" userId="a70f42a4f1cb5a53" providerId="LiveId" clId="{C8526163-E398-4FDE-8F5A-1239A7780B9C}" dt="2023-07-06T20:49:25.976" v="209" actId="14826"/>
        <pc:sldMkLst>
          <pc:docMk/>
          <pc:sldMk cId="3580603094" sldId="290"/>
        </pc:sldMkLst>
        <pc:picChg chg="mod">
          <ac:chgData name="Margot Hoffman" userId="a70f42a4f1cb5a53" providerId="LiveId" clId="{C8526163-E398-4FDE-8F5A-1239A7780B9C}" dt="2023-07-06T20:49:25.976" v="209" actId="14826"/>
          <ac:picMkLst>
            <pc:docMk/>
            <pc:sldMk cId="3580603094" sldId="290"/>
            <ac:picMk id="11" creationId="{49A9A5C2-00A1-4D57-962C-6B30819C63E5}"/>
          </ac:picMkLst>
        </pc:picChg>
      </pc:sldChg>
      <pc:sldChg chg="modSp del">
        <pc:chgData name="Margot Hoffman" userId="a70f42a4f1cb5a53" providerId="LiveId" clId="{C8526163-E398-4FDE-8F5A-1239A7780B9C}" dt="2023-07-06T20:47:09.232" v="203" actId="47"/>
        <pc:sldMkLst>
          <pc:docMk/>
          <pc:sldMk cId="3319052604" sldId="305"/>
        </pc:sldMkLst>
        <pc:picChg chg="mod">
          <ac:chgData name="Margot Hoffman" userId="a70f42a4f1cb5a53" providerId="LiveId" clId="{C8526163-E398-4FDE-8F5A-1239A7780B9C}" dt="2023-07-06T20:44:13.842" v="200" actId="14826"/>
          <ac:picMkLst>
            <pc:docMk/>
            <pc:sldMk cId="3319052604" sldId="305"/>
            <ac:picMk id="15" creationId="{08CCD033-BF22-4D01-BD1B-9F5956757DC5}"/>
          </ac:picMkLst>
        </pc:picChg>
      </pc:sldChg>
      <pc:sldChg chg="modSp del">
        <pc:chgData name="Margot Hoffman" userId="a70f42a4f1cb5a53" providerId="LiveId" clId="{C8526163-E398-4FDE-8F5A-1239A7780B9C}" dt="2023-07-06T20:54:56.683" v="309" actId="47"/>
        <pc:sldMkLst>
          <pc:docMk/>
          <pc:sldMk cId="2551123003" sldId="310"/>
        </pc:sldMkLst>
        <pc:picChg chg="mod">
          <ac:chgData name="Margot Hoffman" userId="a70f42a4f1cb5a53" providerId="LiveId" clId="{C8526163-E398-4FDE-8F5A-1239A7780B9C}" dt="2023-07-06T20:53:17.935" v="293" actId="14826"/>
          <ac:picMkLst>
            <pc:docMk/>
            <pc:sldMk cId="2551123003" sldId="310"/>
            <ac:picMk id="6" creationId="{1174AA35-F0CF-430F-AA2B-95FB3322D660}"/>
          </ac:picMkLst>
        </pc:picChg>
      </pc:sldChg>
      <pc:sldChg chg="del">
        <pc:chgData name="Margot Hoffman" userId="a70f42a4f1cb5a53" providerId="LiveId" clId="{C8526163-E398-4FDE-8F5A-1239A7780B9C}" dt="2023-07-06T20:57:20.313" v="343" actId="47"/>
        <pc:sldMkLst>
          <pc:docMk/>
          <pc:sldMk cId="1603048714" sldId="311"/>
        </pc:sldMkLst>
      </pc:sldChg>
      <pc:sldChg chg="modSp mod">
        <pc:chgData name="Margot Hoffman" userId="a70f42a4f1cb5a53" providerId="LiveId" clId="{C8526163-E398-4FDE-8F5A-1239A7780B9C}" dt="2023-07-06T21:54:11.413" v="720" actId="20577"/>
        <pc:sldMkLst>
          <pc:docMk/>
          <pc:sldMk cId="854833151" sldId="312"/>
        </pc:sldMkLst>
        <pc:spChg chg="mod">
          <ac:chgData name="Margot Hoffman" userId="a70f42a4f1cb5a53" providerId="LiveId" clId="{C8526163-E398-4FDE-8F5A-1239A7780B9C}" dt="2023-07-06T21:54:11.413" v="720" actId="20577"/>
          <ac:spMkLst>
            <pc:docMk/>
            <pc:sldMk cId="854833151" sldId="312"/>
            <ac:spMk id="3" creationId="{5D935649-7900-4344-B43B-4F703FB56A97}"/>
          </ac:spMkLst>
        </pc:spChg>
      </pc:sldChg>
      <pc:sldChg chg="modSp mod">
        <pc:chgData name="Margot Hoffman" userId="a70f42a4f1cb5a53" providerId="LiveId" clId="{C8526163-E398-4FDE-8F5A-1239A7780B9C}" dt="2023-07-06T21:54:28.936" v="731" actId="20577"/>
        <pc:sldMkLst>
          <pc:docMk/>
          <pc:sldMk cId="1775555839" sldId="313"/>
        </pc:sldMkLst>
        <pc:spChg chg="mod">
          <ac:chgData name="Margot Hoffman" userId="a70f42a4f1cb5a53" providerId="LiveId" clId="{C8526163-E398-4FDE-8F5A-1239A7780B9C}" dt="2023-07-06T21:54:28.936" v="731" actId="20577"/>
          <ac:spMkLst>
            <pc:docMk/>
            <pc:sldMk cId="1775555839" sldId="313"/>
            <ac:spMk id="3" creationId="{09498B43-EC60-45EF-9E58-EFCF1E802BB3}"/>
          </ac:spMkLst>
        </pc:spChg>
      </pc:sldChg>
      <pc:sldChg chg="modSp mod">
        <pc:chgData name="Margot Hoffman" userId="a70f42a4f1cb5a53" providerId="LiveId" clId="{C8526163-E398-4FDE-8F5A-1239A7780B9C}" dt="2023-07-06T21:09:47.652" v="476" actId="20577"/>
        <pc:sldMkLst>
          <pc:docMk/>
          <pc:sldMk cId="4095986894" sldId="314"/>
        </pc:sldMkLst>
        <pc:spChg chg="mod">
          <ac:chgData name="Margot Hoffman" userId="a70f42a4f1cb5a53" providerId="LiveId" clId="{C8526163-E398-4FDE-8F5A-1239A7780B9C}" dt="2023-07-06T21:09:47.652" v="476" actId="20577"/>
          <ac:spMkLst>
            <pc:docMk/>
            <pc:sldMk cId="4095986894" sldId="314"/>
            <ac:spMk id="18" creationId="{F3597956-1407-463F-8758-6BB5FEB4EAAF}"/>
          </ac:spMkLst>
        </pc:spChg>
      </pc:sldChg>
      <pc:sldChg chg="del">
        <pc:chgData name="Margot Hoffman" userId="a70f42a4f1cb5a53" providerId="LiveId" clId="{C8526163-E398-4FDE-8F5A-1239A7780B9C}" dt="2023-07-06T21:09:39.746" v="474" actId="47"/>
        <pc:sldMkLst>
          <pc:docMk/>
          <pc:sldMk cId="3029036485" sldId="317"/>
        </pc:sldMkLst>
      </pc:sldChg>
      <pc:sldChg chg="modSp mod">
        <pc:chgData name="Margot Hoffman" userId="a70f42a4f1cb5a53" providerId="LiveId" clId="{C8526163-E398-4FDE-8F5A-1239A7780B9C}" dt="2023-07-06T21:10:40.821" v="532" actId="20577"/>
        <pc:sldMkLst>
          <pc:docMk/>
          <pc:sldMk cId="464477145" sldId="318"/>
        </pc:sldMkLst>
        <pc:spChg chg="mod">
          <ac:chgData name="Margot Hoffman" userId="a70f42a4f1cb5a53" providerId="LiveId" clId="{C8526163-E398-4FDE-8F5A-1239A7780B9C}" dt="2023-07-06T21:10:40.821" v="532" actId="20577"/>
          <ac:spMkLst>
            <pc:docMk/>
            <pc:sldMk cId="464477145" sldId="318"/>
            <ac:spMk id="6" creationId="{882CEEC1-EF47-47BF-9040-9C2DC217A56B}"/>
          </ac:spMkLst>
        </pc:spChg>
      </pc:sldChg>
      <pc:sldChg chg="addSp delSp modSp mod">
        <pc:chgData name="Margot Hoffman" userId="a70f42a4f1cb5a53" providerId="LiveId" clId="{C8526163-E398-4FDE-8F5A-1239A7780B9C}" dt="2023-07-06T21:53:54.058" v="710" actId="20577"/>
        <pc:sldMkLst>
          <pc:docMk/>
          <pc:sldMk cId="2464447221" sldId="326"/>
        </pc:sldMkLst>
        <pc:spChg chg="mod">
          <ac:chgData name="Margot Hoffman" userId="a70f42a4f1cb5a53" providerId="LiveId" clId="{C8526163-E398-4FDE-8F5A-1239A7780B9C}" dt="2023-07-06T21:53:54.058" v="710" actId="20577"/>
          <ac:spMkLst>
            <pc:docMk/>
            <pc:sldMk cId="2464447221" sldId="326"/>
            <ac:spMk id="3" creationId="{5D935649-7900-4344-B43B-4F703FB56A97}"/>
          </ac:spMkLst>
        </pc:spChg>
        <pc:spChg chg="add del mod">
          <ac:chgData name="Margot Hoffman" userId="a70f42a4f1cb5a53" providerId="LiveId" clId="{C8526163-E398-4FDE-8F5A-1239A7780B9C}" dt="2023-07-06T20:59:13.754" v="357" actId="1076"/>
          <ac:spMkLst>
            <pc:docMk/>
            <pc:sldMk cId="2464447221" sldId="326"/>
            <ac:spMk id="6" creationId="{46416DC9-C67D-4A7A-A160-07434A0DF8DB}"/>
          </ac:spMkLst>
        </pc:spChg>
        <pc:spChg chg="add del">
          <ac:chgData name="Margot Hoffman" userId="a70f42a4f1cb5a53" providerId="LiveId" clId="{C8526163-E398-4FDE-8F5A-1239A7780B9C}" dt="2023-07-06T20:59:12.965" v="354" actId="478"/>
          <ac:spMkLst>
            <pc:docMk/>
            <pc:sldMk cId="2464447221" sldId="326"/>
            <ac:spMk id="7" creationId="{A2B0F204-E01F-417D-BBFE-1A940F332A62}"/>
          </ac:spMkLst>
        </pc:spChg>
        <pc:spChg chg="add del">
          <ac:chgData name="Margot Hoffman" userId="a70f42a4f1cb5a53" providerId="LiveId" clId="{C8526163-E398-4FDE-8F5A-1239A7780B9C}" dt="2023-07-06T20:59:12.301" v="352" actId="478"/>
          <ac:spMkLst>
            <pc:docMk/>
            <pc:sldMk cId="2464447221" sldId="326"/>
            <ac:spMk id="9" creationId="{548F7CFB-F9BB-4996-8EA0-A1A3AA9785DB}"/>
          </ac:spMkLst>
        </pc:spChg>
        <pc:picChg chg="add del">
          <ac:chgData name="Margot Hoffman" userId="a70f42a4f1cb5a53" providerId="LiveId" clId="{C8526163-E398-4FDE-8F5A-1239A7780B9C}" dt="2023-07-06T20:59:14.007" v="358" actId="478"/>
          <ac:picMkLst>
            <pc:docMk/>
            <pc:sldMk cId="2464447221" sldId="326"/>
            <ac:picMk id="4" creationId="{9BC94FCD-FAD0-4FBE-B82E-E6ACE23FC00C}"/>
          </ac:picMkLst>
        </pc:picChg>
        <pc:picChg chg="add del">
          <ac:chgData name="Margot Hoffman" userId="a70f42a4f1cb5a53" providerId="LiveId" clId="{C8526163-E398-4FDE-8F5A-1239A7780B9C}" dt="2023-07-06T20:59:12.650" v="353" actId="478"/>
          <ac:picMkLst>
            <pc:docMk/>
            <pc:sldMk cId="2464447221" sldId="326"/>
            <ac:picMk id="5" creationId="{C80AA2AD-2831-4D85-BC6A-C49781B07B95}"/>
          </ac:picMkLst>
        </pc:picChg>
        <pc:picChg chg="add del">
          <ac:chgData name="Margot Hoffman" userId="a70f42a4f1cb5a53" providerId="LiveId" clId="{C8526163-E398-4FDE-8F5A-1239A7780B9C}" dt="2023-07-06T20:59:13.251" v="355" actId="478"/>
          <ac:picMkLst>
            <pc:docMk/>
            <pc:sldMk cId="2464447221" sldId="326"/>
            <ac:picMk id="8" creationId="{1C514548-21EC-410F-AF86-083FA088759D}"/>
          </ac:picMkLst>
        </pc:picChg>
      </pc:sldChg>
      <pc:sldChg chg="modSp mod">
        <pc:chgData name="Margot Hoffman" userId="a70f42a4f1cb5a53" providerId="LiveId" clId="{C8526163-E398-4FDE-8F5A-1239A7780B9C}" dt="2023-07-06T21:57:55.328" v="759" actId="14100"/>
        <pc:sldMkLst>
          <pc:docMk/>
          <pc:sldMk cId="1511865369" sldId="327"/>
        </pc:sldMkLst>
        <pc:spChg chg="mod">
          <ac:chgData name="Margot Hoffman" userId="a70f42a4f1cb5a53" providerId="LiveId" clId="{C8526163-E398-4FDE-8F5A-1239A7780B9C}" dt="2023-07-06T21:10:06.464" v="503" actId="20577"/>
          <ac:spMkLst>
            <pc:docMk/>
            <pc:sldMk cId="1511865369" sldId="327"/>
            <ac:spMk id="2" creationId="{3D5C7594-2732-4525-97E9-2C1B895BA0A7}"/>
          </ac:spMkLst>
        </pc:spChg>
        <pc:picChg chg="mod">
          <ac:chgData name="Margot Hoffman" userId="a70f42a4f1cb5a53" providerId="LiveId" clId="{C8526163-E398-4FDE-8F5A-1239A7780B9C}" dt="2023-07-06T21:57:48.359" v="757" actId="14100"/>
          <ac:picMkLst>
            <pc:docMk/>
            <pc:sldMk cId="1511865369" sldId="327"/>
            <ac:picMk id="3" creationId="{7C836BF7-FEBF-4DB4-9330-308CF8562678}"/>
          </ac:picMkLst>
        </pc:picChg>
        <pc:picChg chg="mod">
          <ac:chgData name="Margot Hoffman" userId="a70f42a4f1cb5a53" providerId="LiveId" clId="{C8526163-E398-4FDE-8F5A-1239A7780B9C}" dt="2023-07-06T21:57:55.328" v="759" actId="14100"/>
          <ac:picMkLst>
            <pc:docMk/>
            <pc:sldMk cId="1511865369" sldId="327"/>
            <ac:picMk id="4" creationId="{C410669B-C1E6-49B7-B91E-96A8628FACFC}"/>
          </ac:picMkLst>
        </pc:picChg>
      </pc:sldChg>
      <pc:sldChg chg="addSp delSp modSp mod">
        <pc:chgData name="Margot Hoffman" userId="a70f42a4f1cb5a53" providerId="LiveId" clId="{C8526163-E398-4FDE-8F5A-1239A7780B9C}" dt="2023-07-06T21:57:32.768" v="756" actId="1076"/>
        <pc:sldMkLst>
          <pc:docMk/>
          <pc:sldMk cId="1150835050" sldId="328"/>
        </pc:sldMkLst>
        <pc:spChg chg="mod">
          <ac:chgData name="Margot Hoffman" userId="a70f42a4f1cb5a53" providerId="LiveId" clId="{C8526163-E398-4FDE-8F5A-1239A7780B9C}" dt="2023-07-06T21:10:28.611" v="530" actId="20577"/>
          <ac:spMkLst>
            <pc:docMk/>
            <pc:sldMk cId="1150835050" sldId="328"/>
            <ac:spMk id="2" creationId="{3D5C7594-2732-4525-97E9-2C1B895BA0A7}"/>
          </ac:spMkLst>
        </pc:spChg>
        <pc:picChg chg="add mod modCrop">
          <ac:chgData name="Margot Hoffman" userId="a70f42a4f1cb5a53" providerId="LiveId" clId="{C8526163-E398-4FDE-8F5A-1239A7780B9C}" dt="2023-07-06T21:57:32.768" v="756" actId="1076"/>
          <ac:picMkLst>
            <pc:docMk/>
            <pc:sldMk cId="1150835050" sldId="328"/>
            <ac:picMk id="5" creationId="{9BEB9DE2-17B6-2629-B2C2-259FFF1B5A14}"/>
          </ac:picMkLst>
        </pc:picChg>
        <pc:picChg chg="mod">
          <ac:chgData name="Margot Hoffman" userId="a70f42a4f1cb5a53" providerId="LiveId" clId="{C8526163-E398-4FDE-8F5A-1239A7780B9C}" dt="2023-07-06T21:57:27.502" v="755" actId="1076"/>
          <ac:picMkLst>
            <pc:docMk/>
            <pc:sldMk cId="1150835050" sldId="328"/>
            <ac:picMk id="9" creationId="{15BBF864-2318-4FBE-AB6B-3DB66DFF3D08}"/>
          </ac:picMkLst>
        </pc:picChg>
        <pc:picChg chg="del mod">
          <ac:chgData name="Margot Hoffman" userId="a70f42a4f1cb5a53" providerId="LiveId" clId="{C8526163-E398-4FDE-8F5A-1239A7780B9C}" dt="2023-07-06T21:57:17.819" v="754" actId="478"/>
          <ac:picMkLst>
            <pc:docMk/>
            <pc:sldMk cId="1150835050" sldId="328"/>
            <ac:picMk id="11" creationId="{9AA3D1E8-2E4A-475E-92DE-D13445134F82}"/>
          </ac:picMkLst>
        </pc:picChg>
      </pc:sldChg>
      <pc:sldChg chg="addSp delSp modSp add mod setBg">
        <pc:chgData name="Margot Hoffman" userId="a70f42a4f1cb5a53" providerId="LiveId" clId="{C8526163-E398-4FDE-8F5A-1239A7780B9C}" dt="2023-07-06T20:43:42.332" v="199" actId="114"/>
        <pc:sldMkLst>
          <pc:docMk/>
          <pc:sldMk cId="3072151294" sldId="330"/>
        </pc:sldMkLst>
        <pc:spChg chg="mod">
          <ac:chgData name="Margot Hoffman" userId="a70f42a4f1cb5a53" providerId="LiveId" clId="{C8526163-E398-4FDE-8F5A-1239A7780B9C}" dt="2023-07-06T20:43:09.433" v="171" actId="14100"/>
          <ac:spMkLst>
            <pc:docMk/>
            <pc:sldMk cId="3072151294" sldId="330"/>
            <ac:spMk id="2" creationId="{F1305B74-01D9-4C69-8A26-F53A8644F8D3}"/>
          </ac:spMkLst>
        </pc:spChg>
        <pc:spChg chg="mod">
          <ac:chgData name="Margot Hoffman" userId="a70f42a4f1cb5a53" providerId="LiveId" clId="{C8526163-E398-4FDE-8F5A-1239A7780B9C}" dt="2023-07-06T20:43:42.332" v="199" actId="114"/>
          <ac:spMkLst>
            <pc:docMk/>
            <pc:sldMk cId="3072151294" sldId="330"/>
            <ac:spMk id="3" creationId="{E790BA24-9551-4B61-A463-3D1D708B7B37}"/>
          </ac:spMkLst>
        </pc:spChg>
        <pc:spChg chg="add del">
          <ac:chgData name="Margot Hoffman" userId="a70f42a4f1cb5a53" providerId="LiveId" clId="{C8526163-E398-4FDE-8F5A-1239A7780B9C}" dt="2023-07-06T20:40:40.502" v="10" actId="26606"/>
          <ac:spMkLst>
            <pc:docMk/>
            <pc:sldMk cId="3072151294" sldId="330"/>
            <ac:spMk id="9" creationId="{DB8424AB-D56B-4256-866A-5B54DE93C20F}"/>
          </ac:spMkLst>
        </pc:spChg>
        <pc:spChg chg="add del">
          <ac:chgData name="Margot Hoffman" userId="a70f42a4f1cb5a53" providerId="LiveId" clId="{C8526163-E398-4FDE-8F5A-1239A7780B9C}" dt="2023-07-06T20:40:40.502" v="10" actId="26606"/>
          <ac:spMkLst>
            <pc:docMk/>
            <pc:sldMk cId="3072151294" sldId="330"/>
            <ac:spMk id="11" creationId="{FC999C28-AD33-4EB7-A5F1-C06D10A5FDF7}"/>
          </ac:spMkLst>
        </pc:spChg>
        <pc:spChg chg="add del">
          <ac:chgData name="Margot Hoffman" userId="a70f42a4f1cb5a53" providerId="LiveId" clId="{C8526163-E398-4FDE-8F5A-1239A7780B9C}" dt="2023-07-06T20:40:40.502" v="10" actId="26606"/>
          <ac:spMkLst>
            <pc:docMk/>
            <pc:sldMk cId="3072151294" sldId="330"/>
            <ac:spMk id="13" creationId="{0864E5C9-52C9-4572-AC75-548B9B9C2648}"/>
          </ac:spMkLst>
        </pc:spChg>
        <pc:spChg chg="add del">
          <ac:chgData name="Margot Hoffman" userId="a70f42a4f1cb5a53" providerId="LiveId" clId="{C8526163-E398-4FDE-8F5A-1239A7780B9C}" dt="2023-07-06T20:40:40.502" v="10" actId="26606"/>
          <ac:spMkLst>
            <pc:docMk/>
            <pc:sldMk cId="3072151294" sldId="330"/>
            <ac:spMk id="15" creationId="{45CC6500-4DBD-4C34-BC14-2387FB483BEB}"/>
          </ac:spMkLst>
        </pc:spChg>
        <pc:spChg chg="add del">
          <ac:chgData name="Margot Hoffman" userId="a70f42a4f1cb5a53" providerId="LiveId" clId="{C8526163-E398-4FDE-8F5A-1239A7780B9C}" dt="2023-07-06T20:40:40.502" v="10" actId="26606"/>
          <ac:spMkLst>
            <pc:docMk/>
            <pc:sldMk cId="3072151294" sldId="330"/>
            <ac:spMk id="17" creationId="{4E34A3B6-BAD2-4156-BDC6-4736248BFDE0}"/>
          </ac:spMkLst>
        </pc:spChg>
        <pc:spChg chg="add">
          <ac:chgData name="Margot Hoffman" userId="a70f42a4f1cb5a53" providerId="LiveId" clId="{C8526163-E398-4FDE-8F5A-1239A7780B9C}" dt="2023-07-06T20:40:40.502" v="11" actId="26606"/>
          <ac:spMkLst>
            <pc:docMk/>
            <pc:sldMk cId="3072151294" sldId="330"/>
            <ac:spMk id="19" creationId="{DB8424AB-D56B-4256-866A-5B54DE93C20F}"/>
          </ac:spMkLst>
        </pc:spChg>
        <pc:spChg chg="add">
          <ac:chgData name="Margot Hoffman" userId="a70f42a4f1cb5a53" providerId="LiveId" clId="{C8526163-E398-4FDE-8F5A-1239A7780B9C}" dt="2023-07-06T20:40:40.502" v="11" actId="26606"/>
          <ac:spMkLst>
            <pc:docMk/>
            <pc:sldMk cId="3072151294" sldId="330"/>
            <ac:spMk id="20" creationId="{FC999C28-AD33-4EB7-A5F1-C06D10A5FDF7}"/>
          </ac:spMkLst>
        </pc:spChg>
        <pc:spChg chg="add">
          <ac:chgData name="Margot Hoffman" userId="a70f42a4f1cb5a53" providerId="LiveId" clId="{C8526163-E398-4FDE-8F5A-1239A7780B9C}" dt="2023-07-06T20:40:40.502" v="11" actId="26606"/>
          <ac:spMkLst>
            <pc:docMk/>
            <pc:sldMk cId="3072151294" sldId="330"/>
            <ac:spMk id="21" creationId="{07CBBDD0-4420-4A50-96AB-392F9B97CF03}"/>
          </ac:spMkLst>
        </pc:spChg>
        <pc:spChg chg="add">
          <ac:chgData name="Margot Hoffman" userId="a70f42a4f1cb5a53" providerId="LiveId" clId="{C8526163-E398-4FDE-8F5A-1239A7780B9C}" dt="2023-07-06T20:40:40.502" v="11" actId="26606"/>
          <ac:spMkLst>
            <pc:docMk/>
            <pc:sldMk cId="3072151294" sldId="330"/>
            <ac:spMk id="22" creationId="{465BA403-54B9-4A0B-BC79-028C495C038E}"/>
          </ac:spMkLst>
        </pc:spChg>
        <pc:spChg chg="add">
          <ac:chgData name="Margot Hoffman" userId="a70f42a4f1cb5a53" providerId="LiveId" clId="{C8526163-E398-4FDE-8F5A-1239A7780B9C}" dt="2023-07-06T20:40:40.502" v="11" actId="26606"/>
          <ac:spMkLst>
            <pc:docMk/>
            <pc:sldMk cId="3072151294" sldId="330"/>
            <ac:spMk id="23" creationId="{DC8C6883-513A-4FE8-8B55-7AA2A13A9BB9}"/>
          </ac:spMkLst>
        </pc:spChg>
        <pc:picChg chg="mod">
          <ac:chgData name="Margot Hoffman" userId="a70f42a4f1cb5a53" providerId="LiveId" clId="{C8526163-E398-4FDE-8F5A-1239A7780B9C}" dt="2023-07-06T20:40:40.502" v="11" actId="26606"/>
          <ac:picMkLst>
            <pc:docMk/>
            <pc:sldMk cId="3072151294" sldId="330"/>
            <ac:picMk id="4" creationId="{0248667A-5934-4FF3-BBA0-7FDA70EDC01D}"/>
          </ac:picMkLst>
        </pc:picChg>
      </pc:sldChg>
      <pc:sldChg chg="addSp modSp add">
        <pc:chgData name="Margot Hoffman" userId="a70f42a4f1cb5a53" providerId="LiveId" clId="{C8526163-E398-4FDE-8F5A-1239A7780B9C}" dt="2023-07-06T20:46:55.366" v="202"/>
        <pc:sldMkLst>
          <pc:docMk/>
          <pc:sldMk cId="3134849411" sldId="331"/>
        </pc:sldMkLst>
        <pc:spChg chg="add mod">
          <ac:chgData name="Margot Hoffman" userId="a70f42a4f1cb5a53" providerId="LiveId" clId="{C8526163-E398-4FDE-8F5A-1239A7780B9C}" dt="2023-07-06T20:46:55.366" v="202"/>
          <ac:spMkLst>
            <pc:docMk/>
            <pc:sldMk cId="3134849411" sldId="331"/>
            <ac:spMk id="12" creationId="{3DFF2D3F-2A85-C9AF-2348-AC32E6F23F98}"/>
          </ac:spMkLst>
        </pc:spChg>
      </pc:sldChg>
      <pc:sldChg chg="addSp delSp modSp add mod">
        <pc:chgData name="Margot Hoffman" userId="a70f42a4f1cb5a53" providerId="LiveId" clId="{C8526163-E398-4FDE-8F5A-1239A7780B9C}" dt="2023-07-06T21:47:57.715" v="680" actId="13926"/>
        <pc:sldMkLst>
          <pc:docMk/>
          <pc:sldMk cId="1683189513" sldId="332"/>
        </pc:sldMkLst>
        <pc:spChg chg="mod">
          <ac:chgData name="Margot Hoffman" userId="a70f42a4f1cb5a53" providerId="LiveId" clId="{C8526163-E398-4FDE-8F5A-1239A7780B9C}" dt="2023-07-06T20:52:07.715" v="279" actId="1038"/>
          <ac:spMkLst>
            <pc:docMk/>
            <pc:sldMk cId="1683189513" sldId="332"/>
            <ac:spMk id="5" creationId="{E9DA807A-DC9C-082E-1D25-155C96DF4AA3}"/>
          </ac:spMkLst>
        </pc:spChg>
        <pc:spChg chg="mod">
          <ac:chgData name="Margot Hoffman" userId="a70f42a4f1cb5a53" providerId="LiveId" clId="{C8526163-E398-4FDE-8F5A-1239A7780B9C}" dt="2023-07-06T21:47:57.715" v="680" actId="13926"/>
          <ac:spMkLst>
            <pc:docMk/>
            <pc:sldMk cId="1683189513" sldId="332"/>
            <ac:spMk id="6" creationId="{F1C84345-C142-AFC5-A15C-C848D9C9D877}"/>
          </ac:spMkLst>
        </pc:spChg>
        <pc:spChg chg="add del mod">
          <ac:chgData name="Margot Hoffman" userId="a70f42a4f1cb5a53" providerId="LiveId" clId="{C8526163-E398-4FDE-8F5A-1239A7780B9C}" dt="2023-07-06T21:47:45.639" v="678" actId="478"/>
          <ac:spMkLst>
            <pc:docMk/>
            <pc:sldMk cId="1683189513" sldId="332"/>
            <ac:spMk id="7" creationId="{322A954A-D043-CA16-D23F-2A24C1ABF916}"/>
          </ac:spMkLst>
        </pc:spChg>
        <pc:spChg chg="mod">
          <ac:chgData name="Margot Hoffman" userId="a70f42a4f1cb5a53" providerId="LiveId" clId="{C8526163-E398-4FDE-8F5A-1239A7780B9C}" dt="2023-07-06T20:51:19.523" v="214" actId="20577"/>
          <ac:spMkLst>
            <pc:docMk/>
            <pc:sldMk cId="1683189513" sldId="332"/>
            <ac:spMk id="10" creationId="{18C05BBD-11BE-4CA6-A44A-56661CFB5DE6}"/>
          </ac:spMkLst>
        </pc:spChg>
        <pc:spChg chg="mod">
          <ac:chgData name="Margot Hoffman" userId="a70f42a4f1cb5a53" providerId="LiveId" clId="{C8526163-E398-4FDE-8F5A-1239A7780B9C}" dt="2023-07-06T21:47:52.557" v="679" actId="13926"/>
          <ac:spMkLst>
            <pc:docMk/>
            <pc:sldMk cId="1683189513" sldId="332"/>
            <ac:spMk id="9220" creationId="{00000000-0000-0000-0000-000000000000}"/>
          </ac:spMkLst>
        </pc:spChg>
      </pc:sldChg>
      <pc:sldChg chg="modSp add mod">
        <pc:chgData name="Margot Hoffman" userId="a70f42a4f1cb5a53" providerId="LiveId" clId="{C8526163-E398-4FDE-8F5A-1239A7780B9C}" dt="2023-07-06T20:54:45.476" v="308" actId="20577"/>
        <pc:sldMkLst>
          <pc:docMk/>
          <pc:sldMk cId="2877212357" sldId="333"/>
        </pc:sldMkLst>
        <pc:spChg chg="mod">
          <ac:chgData name="Margot Hoffman" userId="a70f42a4f1cb5a53" providerId="LiveId" clId="{C8526163-E398-4FDE-8F5A-1239A7780B9C}" dt="2023-07-06T20:54:20.358" v="295" actId="13926"/>
          <ac:spMkLst>
            <pc:docMk/>
            <pc:sldMk cId="2877212357" sldId="333"/>
            <ac:spMk id="5" creationId="{5EBC2BFA-45C5-4236-BCF5-0E80F6B3B0EF}"/>
          </ac:spMkLst>
        </pc:spChg>
        <pc:spChg chg="mod">
          <ac:chgData name="Margot Hoffman" userId="a70f42a4f1cb5a53" providerId="LiveId" clId="{C8526163-E398-4FDE-8F5A-1239A7780B9C}" dt="2023-07-06T20:54:45.476" v="308" actId="20577"/>
          <ac:spMkLst>
            <pc:docMk/>
            <pc:sldMk cId="2877212357" sldId="333"/>
            <ac:spMk id="8" creationId="{1986598C-EE91-42BB-8BDF-984F578B1A37}"/>
          </ac:spMkLst>
        </pc:spChg>
      </pc:sldChg>
      <pc:sldChg chg="modSp add mod">
        <pc:chgData name="Margot Hoffman" userId="a70f42a4f1cb5a53" providerId="LiveId" clId="{C8526163-E398-4FDE-8F5A-1239A7780B9C}" dt="2023-07-06T21:50:22.309" v="688" actId="6549"/>
        <pc:sldMkLst>
          <pc:docMk/>
          <pc:sldMk cId="3384649540" sldId="334"/>
        </pc:sldMkLst>
        <pc:spChg chg="mod">
          <ac:chgData name="Margot Hoffman" userId="a70f42a4f1cb5a53" providerId="LiveId" clId="{C8526163-E398-4FDE-8F5A-1239A7780B9C}" dt="2023-07-06T20:56:25.961" v="341" actId="20577"/>
          <ac:spMkLst>
            <pc:docMk/>
            <pc:sldMk cId="3384649540" sldId="334"/>
            <ac:spMk id="2" creationId="{70BB713F-04AD-4535-8E96-715E0912286B}"/>
          </ac:spMkLst>
        </pc:spChg>
        <pc:spChg chg="mod">
          <ac:chgData name="Margot Hoffman" userId="a70f42a4f1cb5a53" providerId="LiveId" clId="{C8526163-E398-4FDE-8F5A-1239A7780B9C}" dt="2023-07-06T21:50:22.309" v="688" actId="6549"/>
          <ac:spMkLst>
            <pc:docMk/>
            <pc:sldMk cId="3384649540" sldId="334"/>
            <ac:spMk id="3" creationId="{CF5336E7-E2AB-41EF-BE2E-3034DDEF62AF}"/>
          </ac:spMkLst>
        </pc:spChg>
      </pc:sldChg>
      <pc:sldChg chg="addSp delSp modSp add mod">
        <pc:chgData name="Margot Hoffman" userId="a70f42a4f1cb5a53" providerId="LiveId" clId="{C8526163-E398-4FDE-8F5A-1239A7780B9C}" dt="2023-07-06T22:13:27.705" v="1091" actId="404"/>
        <pc:sldMkLst>
          <pc:docMk/>
          <pc:sldMk cId="3446592522" sldId="335"/>
        </pc:sldMkLst>
        <pc:spChg chg="mod">
          <ac:chgData name="Margot Hoffman" userId="a70f42a4f1cb5a53" providerId="LiveId" clId="{C8526163-E398-4FDE-8F5A-1239A7780B9C}" dt="2023-07-06T20:59:34.172" v="370" actId="27636"/>
          <ac:spMkLst>
            <pc:docMk/>
            <pc:sldMk cId="3446592522" sldId="335"/>
            <ac:spMk id="2" creationId="{C4B58AC3-88F2-4099-89E9-11901EE699C9}"/>
          </ac:spMkLst>
        </pc:spChg>
        <pc:spChg chg="mod">
          <ac:chgData name="Margot Hoffman" userId="a70f42a4f1cb5a53" providerId="LiveId" clId="{C8526163-E398-4FDE-8F5A-1239A7780B9C}" dt="2023-07-06T22:08:01.057" v="811" actId="27636"/>
          <ac:spMkLst>
            <pc:docMk/>
            <pc:sldMk cId="3446592522" sldId="335"/>
            <ac:spMk id="3" creationId="{5D935649-7900-4344-B43B-4F703FB56A97}"/>
          </ac:spMkLst>
        </pc:spChg>
        <pc:spChg chg="del">
          <ac:chgData name="Margot Hoffman" userId="a70f42a4f1cb5a53" providerId="LiveId" clId="{C8526163-E398-4FDE-8F5A-1239A7780B9C}" dt="2023-07-06T21:03:36.183" v="468" actId="478"/>
          <ac:spMkLst>
            <pc:docMk/>
            <pc:sldMk cId="3446592522" sldId="335"/>
            <ac:spMk id="6" creationId="{46416DC9-C67D-4A7A-A160-07434A0DF8DB}"/>
          </ac:spMkLst>
        </pc:spChg>
        <pc:spChg chg="del">
          <ac:chgData name="Margot Hoffman" userId="a70f42a4f1cb5a53" providerId="LiveId" clId="{C8526163-E398-4FDE-8F5A-1239A7780B9C}" dt="2023-07-06T21:03:39.299" v="470" actId="478"/>
          <ac:spMkLst>
            <pc:docMk/>
            <pc:sldMk cId="3446592522" sldId="335"/>
            <ac:spMk id="7" creationId="{A2B0F204-E01F-417D-BBFE-1A940F332A62}"/>
          </ac:spMkLst>
        </pc:spChg>
        <pc:spChg chg="del">
          <ac:chgData name="Margot Hoffman" userId="a70f42a4f1cb5a53" providerId="LiveId" clId="{C8526163-E398-4FDE-8F5A-1239A7780B9C}" dt="2023-07-06T21:03:44.052" v="472" actId="478"/>
          <ac:spMkLst>
            <pc:docMk/>
            <pc:sldMk cId="3446592522" sldId="335"/>
            <ac:spMk id="9" creationId="{548F7CFB-F9BB-4996-8EA0-A1A3AA9785DB}"/>
          </ac:spMkLst>
        </pc:spChg>
        <pc:spChg chg="add mod">
          <ac:chgData name="Margot Hoffman" userId="a70f42a4f1cb5a53" providerId="LiveId" clId="{C8526163-E398-4FDE-8F5A-1239A7780B9C}" dt="2023-07-06T22:12:32.899" v="1046" actId="1038"/>
          <ac:spMkLst>
            <pc:docMk/>
            <pc:sldMk cId="3446592522" sldId="335"/>
            <ac:spMk id="14" creationId="{49FFA81E-0697-4060-7417-E9B02FB384D9}"/>
          </ac:spMkLst>
        </pc:spChg>
        <pc:spChg chg="add del mod">
          <ac:chgData name="Margot Hoffman" userId="a70f42a4f1cb5a53" providerId="LiveId" clId="{C8526163-E398-4FDE-8F5A-1239A7780B9C}" dt="2023-07-06T22:10:05.835" v="874" actId="478"/>
          <ac:spMkLst>
            <pc:docMk/>
            <pc:sldMk cId="3446592522" sldId="335"/>
            <ac:spMk id="15" creationId="{0D892D94-0EBF-34A3-2874-86E7C4308724}"/>
          </ac:spMkLst>
        </pc:spChg>
        <pc:spChg chg="add mod">
          <ac:chgData name="Margot Hoffman" userId="a70f42a4f1cb5a53" providerId="LiveId" clId="{C8526163-E398-4FDE-8F5A-1239A7780B9C}" dt="2023-07-06T22:13:17.216" v="1086" actId="404"/>
          <ac:spMkLst>
            <pc:docMk/>
            <pc:sldMk cId="3446592522" sldId="335"/>
            <ac:spMk id="17" creationId="{A61598CE-0DB9-F8BA-670F-793C799FD44E}"/>
          </ac:spMkLst>
        </pc:spChg>
        <pc:spChg chg="add mod">
          <ac:chgData name="Margot Hoffman" userId="a70f42a4f1cb5a53" providerId="LiveId" clId="{C8526163-E398-4FDE-8F5A-1239A7780B9C}" dt="2023-07-06T22:13:27.705" v="1091" actId="404"/>
          <ac:spMkLst>
            <pc:docMk/>
            <pc:sldMk cId="3446592522" sldId="335"/>
            <ac:spMk id="18" creationId="{3D1DFEFC-C98A-101E-E4C3-C4769AD774A1}"/>
          </ac:spMkLst>
        </pc:spChg>
        <pc:graphicFrameChg chg="add del mod">
          <ac:chgData name="Margot Hoffman" userId="a70f42a4f1cb5a53" providerId="LiveId" clId="{C8526163-E398-4FDE-8F5A-1239A7780B9C}" dt="2023-07-06T21:43:00.307" v="661" actId="478"/>
          <ac:graphicFrameMkLst>
            <pc:docMk/>
            <pc:sldMk cId="3446592522" sldId="335"/>
            <ac:graphicFrameMk id="10" creationId="{0A3FD40E-0D83-1946-7E16-245DF1F5F2BF}"/>
          </ac:graphicFrameMkLst>
        </pc:graphicFrameChg>
        <pc:picChg chg="del">
          <ac:chgData name="Margot Hoffman" userId="a70f42a4f1cb5a53" providerId="LiveId" clId="{C8526163-E398-4FDE-8F5A-1239A7780B9C}" dt="2023-07-06T21:03:33.932" v="467" actId="478"/>
          <ac:picMkLst>
            <pc:docMk/>
            <pc:sldMk cId="3446592522" sldId="335"/>
            <ac:picMk id="4" creationId="{9BC94FCD-FAD0-4FBE-B82E-E6ACE23FC00C}"/>
          </ac:picMkLst>
        </pc:picChg>
        <pc:picChg chg="del">
          <ac:chgData name="Margot Hoffman" userId="a70f42a4f1cb5a53" providerId="LiveId" clId="{C8526163-E398-4FDE-8F5A-1239A7780B9C}" dt="2023-07-06T21:03:40.308" v="471" actId="478"/>
          <ac:picMkLst>
            <pc:docMk/>
            <pc:sldMk cId="3446592522" sldId="335"/>
            <ac:picMk id="5" creationId="{C80AA2AD-2831-4D85-BC6A-C49781B07B95}"/>
          </ac:picMkLst>
        </pc:picChg>
        <pc:picChg chg="del">
          <ac:chgData name="Margot Hoffman" userId="a70f42a4f1cb5a53" providerId="LiveId" clId="{C8526163-E398-4FDE-8F5A-1239A7780B9C}" dt="2023-07-06T21:03:37.287" v="469" actId="478"/>
          <ac:picMkLst>
            <pc:docMk/>
            <pc:sldMk cId="3446592522" sldId="335"/>
            <ac:picMk id="8" creationId="{1C514548-21EC-410F-AF86-083FA088759D}"/>
          </ac:picMkLst>
        </pc:picChg>
        <pc:picChg chg="add mod">
          <ac:chgData name="Margot Hoffman" userId="a70f42a4f1cb5a53" providerId="LiveId" clId="{C8526163-E398-4FDE-8F5A-1239A7780B9C}" dt="2023-07-06T22:11:01.612" v="919" actId="1035"/>
          <ac:picMkLst>
            <pc:docMk/>
            <pc:sldMk cId="3446592522" sldId="335"/>
            <ac:picMk id="11" creationId="{00C1E4A0-4FA7-AAD2-077A-28D7568D96C1}"/>
          </ac:picMkLst>
        </pc:picChg>
        <pc:picChg chg="add mod modCrop">
          <ac:chgData name="Margot Hoffman" userId="a70f42a4f1cb5a53" providerId="LiveId" clId="{C8526163-E398-4FDE-8F5A-1239A7780B9C}" dt="2023-07-06T22:09:19.174" v="841" actId="1035"/>
          <ac:picMkLst>
            <pc:docMk/>
            <pc:sldMk cId="3446592522" sldId="335"/>
            <ac:picMk id="12" creationId="{AF7EBF4A-E757-2F53-449A-2D072702033F}"/>
          </ac:picMkLst>
        </pc:picChg>
        <pc:picChg chg="add mod">
          <ac:chgData name="Margot Hoffman" userId="a70f42a4f1cb5a53" providerId="LiveId" clId="{C8526163-E398-4FDE-8F5A-1239A7780B9C}" dt="2023-07-06T22:09:29.189" v="847" actId="1035"/>
          <ac:picMkLst>
            <pc:docMk/>
            <pc:sldMk cId="3446592522" sldId="335"/>
            <ac:picMk id="13" creationId="{6D58AA5D-01CD-3ACE-7E36-06E1DA3D7824}"/>
          </ac:picMkLst>
        </pc:picChg>
        <pc:picChg chg="add del mod">
          <ac:chgData name="Margot Hoffman" userId="a70f42a4f1cb5a53" providerId="LiveId" clId="{C8526163-E398-4FDE-8F5A-1239A7780B9C}" dt="2023-07-06T22:10:14.058" v="876"/>
          <ac:picMkLst>
            <pc:docMk/>
            <pc:sldMk cId="3446592522" sldId="335"/>
            <ac:picMk id="16" creationId="{1FCC98A0-FCF1-97B1-1D64-B0CE2B43FCB2}"/>
          </ac:picMkLst>
        </pc:picChg>
      </pc:sldChg>
      <pc:sldChg chg="add">
        <pc:chgData name="Margot Hoffman" userId="a70f42a4f1cb5a53" providerId="LiveId" clId="{C8526163-E398-4FDE-8F5A-1239A7780B9C}" dt="2023-07-06T21:08:45.988" v="473"/>
        <pc:sldMkLst>
          <pc:docMk/>
          <pc:sldMk cId="1368831936" sldId="336"/>
        </pc:sldMkLst>
      </pc:sldChg>
      <pc:sldChg chg="add">
        <pc:chgData name="Margot Hoffman" userId="a70f42a4f1cb5a53" providerId="LiveId" clId="{C8526163-E398-4FDE-8F5A-1239A7780B9C}" dt="2023-07-06T21:11:26.158" v="533"/>
        <pc:sldMkLst>
          <pc:docMk/>
          <pc:sldMk cId="3713268722" sldId="11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876E8-EACA-4E68-90FB-219F0E2EAE14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08B0A-60A4-4BDD-A813-B5119649C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BC84D-B639-4B9A-B640-94F13FC3BC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0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75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834640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EBA21-2339-41E6-99E8-D35E85724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4896" y="2270658"/>
            <a:ext cx="243251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5947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1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3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220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73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1375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2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6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432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2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462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543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7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7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DAFF7A-F730-4574-9C67-23E35464D867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536537F-13ED-41D9-A008-350F571B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2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5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2622" y="1298448"/>
            <a:ext cx="7187529" cy="2951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 dirty="0">
                <a:solidFill>
                  <a:srgbClr val="FFFFFF"/>
                </a:solidFill>
              </a:rPr>
              <a:t>History of </a:t>
            </a: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The Partnership </a:t>
            </a: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for Excellence</a:t>
            </a: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3200" i="1" dirty="0">
                <a:solidFill>
                  <a:srgbClr val="FFFFFF"/>
                </a:solidFill>
              </a:rPr>
              <a:t>As of 7/6/2023</a:t>
            </a:r>
            <a:endParaRPr lang="en-US" sz="4900" i="1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D57F1E4F-1CFF-5643-939E-217C01CDF565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1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F4DA0-0D56-46D3-96A1-C1630F29F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65" y="1969585"/>
            <a:ext cx="2652881" cy="247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08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94DDA-B83B-42D8-8BF4-19597DF9B9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396" y="3714947"/>
            <a:ext cx="1790946" cy="2540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A76345-7156-4C18-9E08-EE20A6C00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981923" y="3714947"/>
            <a:ext cx="1790946" cy="254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C4D65B-C477-4128-936E-938852BEB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7798" y="638777"/>
            <a:ext cx="1790947" cy="2542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04FCE8-37F4-4251-8AF8-32443928AF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277" y="617909"/>
            <a:ext cx="1790947" cy="2542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BC1861-1866-4418-8A11-0338402725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72" y="3714947"/>
            <a:ext cx="1792224" cy="2540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A6D1FB-A1AC-4097-AB97-928A668EA900}"/>
              </a:ext>
            </a:extLst>
          </p:cNvPr>
          <p:cNvSpPr txBox="1"/>
          <p:nvPr/>
        </p:nvSpPr>
        <p:spPr>
          <a:xfrm>
            <a:off x="0" y="-1604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TPE Governance – Chairs, Board of Trustees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7AF6ED-183E-4E16-8548-1F39083B8E96}"/>
              </a:ext>
            </a:extLst>
          </p:cNvPr>
          <p:cNvSpPr txBox="1"/>
          <p:nvPr/>
        </p:nvSpPr>
        <p:spPr>
          <a:xfrm>
            <a:off x="649166" y="3101191"/>
            <a:ext cx="18205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Dr. Hira </a:t>
            </a:r>
            <a:r>
              <a:rPr lang="en-US" sz="1400" b="1" dirty="0" err="1"/>
              <a:t>Fotedar</a:t>
            </a:r>
            <a:r>
              <a:rPr lang="en-US" sz="1400" b="1" dirty="0"/>
              <a:t> </a:t>
            </a:r>
          </a:p>
          <a:p>
            <a:pPr algn="ctr"/>
            <a:r>
              <a:rPr lang="en-US" sz="1200" i="1" dirty="0"/>
              <a:t>2001 - 2002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5916F4-0B8D-4DFA-8D0A-FCE0D24CF80E}"/>
              </a:ext>
            </a:extLst>
          </p:cNvPr>
          <p:cNvSpPr txBox="1"/>
          <p:nvPr/>
        </p:nvSpPr>
        <p:spPr>
          <a:xfrm>
            <a:off x="2935924" y="3124204"/>
            <a:ext cx="19124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Dr. Kendall Stewart </a:t>
            </a:r>
          </a:p>
          <a:p>
            <a:pPr algn="ctr"/>
            <a:r>
              <a:rPr lang="en-US" sz="1200" i="1" dirty="0"/>
              <a:t>2003 - 2005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5051B-A70F-448C-ADC7-5AA0FA403185}"/>
              </a:ext>
            </a:extLst>
          </p:cNvPr>
          <p:cNvSpPr txBox="1"/>
          <p:nvPr/>
        </p:nvSpPr>
        <p:spPr>
          <a:xfrm>
            <a:off x="5283830" y="3149845"/>
            <a:ext cx="18017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Jon </a:t>
            </a:r>
            <a:r>
              <a:rPr lang="en-US" sz="1400" b="1" dirty="0" err="1"/>
              <a:t>Yormick</a:t>
            </a:r>
            <a:endParaRPr lang="en-US" sz="1400" b="1" dirty="0"/>
          </a:p>
          <a:p>
            <a:pPr algn="ctr"/>
            <a:r>
              <a:rPr lang="en-US" sz="1200" i="1" dirty="0"/>
              <a:t>2005 - 2006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EC8CAC-E760-4202-B2D8-B7F5F8EB0C36}"/>
              </a:ext>
            </a:extLst>
          </p:cNvPr>
          <p:cNvSpPr txBox="1"/>
          <p:nvPr/>
        </p:nvSpPr>
        <p:spPr>
          <a:xfrm>
            <a:off x="7600042" y="3168855"/>
            <a:ext cx="19124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ea typeface="Calibri" panose="020F0502020204030204" pitchFamily="34" charset="0"/>
              </a:rPr>
              <a:t>Dr. Mark </a:t>
            </a:r>
            <a:r>
              <a:rPr lang="en-US" sz="1400" b="1" dirty="0" err="1">
                <a:effectLst/>
                <a:ea typeface="Calibri" panose="020F0502020204030204" pitchFamily="34" charset="0"/>
              </a:rPr>
              <a:t>Montoney</a:t>
            </a:r>
            <a:endParaRPr lang="en-US" sz="1400" b="1" dirty="0">
              <a:effectLst/>
              <a:ea typeface="Calibri" panose="020F0502020204030204" pitchFamily="34" charset="0"/>
            </a:endParaRPr>
          </a:p>
          <a:p>
            <a:pPr algn="ctr"/>
            <a:r>
              <a:rPr lang="en-US" sz="1200" i="1" dirty="0"/>
              <a:t>2007 - 2008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4D6DAA-8A4E-4D02-BADE-4F967F978AC7}"/>
              </a:ext>
            </a:extLst>
          </p:cNvPr>
          <p:cNvSpPr txBox="1"/>
          <p:nvPr/>
        </p:nvSpPr>
        <p:spPr>
          <a:xfrm>
            <a:off x="9785278" y="3180809"/>
            <a:ext cx="17909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Dr. Rusty Clifford</a:t>
            </a:r>
          </a:p>
          <a:p>
            <a:pPr algn="ctr"/>
            <a:r>
              <a:rPr lang="en-US" sz="1200" i="1" dirty="0"/>
              <a:t>2008 - 2011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B2ABDA-48DA-46B1-896A-2540D45A5935}"/>
              </a:ext>
            </a:extLst>
          </p:cNvPr>
          <p:cNvSpPr txBox="1"/>
          <p:nvPr/>
        </p:nvSpPr>
        <p:spPr>
          <a:xfrm>
            <a:off x="677460" y="6241198"/>
            <a:ext cx="1792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Frank Perez</a:t>
            </a:r>
          </a:p>
          <a:p>
            <a:pPr algn="ctr"/>
            <a:r>
              <a:rPr lang="en-US" sz="1200" i="1" dirty="0"/>
              <a:t>2011 - 2013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21EFED-27E7-4A36-AACD-6EC5BEF8D121}"/>
              </a:ext>
            </a:extLst>
          </p:cNvPr>
          <p:cNvSpPr txBox="1"/>
          <p:nvPr/>
        </p:nvSpPr>
        <p:spPr>
          <a:xfrm>
            <a:off x="3004758" y="6231984"/>
            <a:ext cx="17920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Bryan Vaughn</a:t>
            </a:r>
          </a:p>
          <a:p>
            <a:pPr algn="ctr"/>
            <a:r>
              <a:rPr lang="en-US" sz="1200" i="1" dirty="0"/>
              <a:t>2013 - 2016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70360F-B798-4794-A1B9-1E30B5407D94}"/>
              </a:ext>
            </a:extLst>
          </p:cNvPr>
          <p:cNvSpPr txBox="1"/>
          <p:nvPr/>
        </p:nvSpPr>
        <p:spPr>
          <a:xfrm>
            <a:off x="5309845" y="6231984"/>
            <a:ext cx="17594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Paul Worstell</a:t>
            </a:r>
          </a:p>
          <a:p>
            <a:pPr algn="ctr"/>
            <a:r>
              <a:rPr lang="en-US" sz="1200" i="1" dirty="0"/>
              <a:t>2016 - 2018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818D60-59CD-42C8-BE0E-52673C1FFADF}"/>
              </a:ext>
            </a:extLst>
          </p:cNvPr>
          <p:cNvSpPr txBox="1"/>
          <p:nvPr/>
        </p:nvSpPr>
        <p:spPr>
          <a:xfrm>
            <a:off x="7550890" y="6245534"/>
            <a:ext cx="19124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Dr. George McAfee</a:t>
            </a:r>
          </a:p>
          <a:p>
            <a:pPr algn="ctr"/>
            <a:r>
              <a:rPr lang="en-US" sz="1200" i="1" dirty="0"/>
              <a:t>2019 - 2021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15261B-7DA8-4ADA-9542-D9E20B5411E2}"/>
              </a:ext>
            </a:extLst>
          </p:cNvPr>
          <p:cNvSpPr txBox="1"/>
          <p:nvPr/>
        </p:nvSpPr>
        <p:spPr>
          <a:xfrm>
            <a:off x="9785277" y="6218203"/>
            <a:ext cx="19124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Dr. Kurt Schoch</a:t>
            </a:r>
          </a:p>
          <a:p>
            <a:pPr algn="ctr"/>
            <a:r>
              <a:rPr lang="en-US" sz="1200" i="1" dirty="0"/>
              <a:t>2022 - present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1CD03-C0E4-4F67-8191-F33D17CD56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6521" y="3714947"/>
            <a:ext cx="1792224" cy="2542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Picture 29" descr="Two people smiling&#10;&#10;Description automatically generated with medium confidence">
            <a:extLst>
              <a:ext uri="{FF2B5EF4-FFF2-40B4-BE49-F238E27FC236}">
                <a16:creationId xmlns:a16="http://schemas.microsoft.com/office/drawing/2014/main" id="{BF3CDC4A-C702-43C7-90AA-87FA20B3D4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278" y="3688550"/>
            <a:ext cx="1790946" cy="2542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B9A263-D05A-4261-A317-A1D37F452E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5"/>
          <a:stretch/>
        </p:blipFill>
        <p:spPr>
          <a:xfrm>
            <a:off x="3012492" y="617909"/>
            <a:ext cx="1801731" cy="2542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F44215-3362-44B2-8B2E-79458617A3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3830" y="616837"/>
            <a:ext cx="1790946" cy="2544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0459B7-1998-4120-83DF-8CDD6872C5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522" t="6708" r="17385" b="5222"/>
          <a:stretch/>
        </p:blipFill>
        <p:spPr>
          <a:xfrm>
            <a:off x="674093" y="607813"/>
            <a:ext cx="1792224" cy="25420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5026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29455" y="3341448"/>
            <a:ext cx="4038600" cy="2667000"/>
          </a:xfrm>
          <a:prstGeom prst="roundRect">
            <a:avLst/>
          </a:prstGeom>
          <a:gradFill flip="none" rotWithShape="1">
            <a:gsLst>
              <a:gs pos="0">
                <a:srgbClr val="5FCBEF"/>
              </a:gs>
              <a:gs pos="25000">
                <a:srgbClr val="5FCBEF"/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3264672" y="928680"/>
            <a:ext cx="8102831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Century Gothic" panose="020B0502020202020204" pitchFamily="34" charset="0"/>
              </a:rPr>
              <a:t>     </a:t>
            </a:r>
            <a:r>
              <a:rPr lang="en-US" altLang="en-US" sz="2400" u="sng" dirty="0">
                <a:latin typeface="Century Gothic" panose="020B0502020202020204" pitchFamily="34" charset="0"/>
              </a:rPr>
              <a:t>Traditional “</a:t>
            </a:r>
            <a:r>
              <a:rPr lang="en-US" altLang="en-US" sz="2400" u="sng" dirty="0" err="1">
                <a:latin typeface="Century Gothic" panose="020B0502020202020204" pitchFamily="34" charset="0"/>
              </a:rPr>
              <a:t>Baldrige</a:t>
            </a:r>
            <a:r>
              <a:rPr lang="en-US" altLang="en-US" sz="2400" u="sng" dirty="0">
                <a:latin typeface="Century Gothic" panose="020B0502020202020204" pitchFamily="34" charset="0"/>
              </a:rPr>
              <a:t>-based” 50 page Application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</a:rPr>
              <a:t>  Independent review by trained examiners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</a:rPr>
              <a:t>  Consensus review by trained examiners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</a:rPr>
              <a:t>  </a:t>
            </a:r>
            <a:r>
              <a:rPr lang="en-US" altLang="en-US" sz="2400" i="1" dirty="0">
                <a:latin typeface="Century Gothic" panose="020B0502020202020204" pitchFamily="34" charset="0"/>
              </a:rPr>
              <a:t>Site Visit (3 days) by examiner team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</a:rPr>
              <a:t>  Award selections by Panel of Judges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</a:rPr>
              <a:t>  Awards ratified by Board of Trustees</a:t>
            </a:r>
          </a:p>
          <a:p>
            <a:pPr eaLnBrk="1" hangingPunct="1"/>
            <a:br>
              <a:rPr lang="en-US" altLang="en-US" sz="2400" dirty="0">
                <a:latin typeface="Century Gothic" panose="020B0502020202020204" pitchFamily="34" charset="0"/>
              </a:rPr>
            </a:br>
            <a:endParaRPr lang="en-US" altLang="en-US" sz="2400" dirty="0">
              <a:latin typeface="Century Gothic" panose="020B0502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4802" y="1246777"/>
            <a:ext cx="331384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TPE Award Cycle </a:t>
            </a:r>
          </a:p>
          <a:p>
            <a:pPr algn="ctr">
              <a:defRPr/>
            </a:pPr>
            <a:r>
              <a:rPr lang="en-US" sz="2800" i="1" dirty="0">
                <a:solidFill>
                  <a:schemeClr val="bg1"/>
                </a:solidFill>
                <a:latin typeface="Century Gothic" panose="020B0502020202020204" pitchFamily="34" charset="0"/>
              </a:rPr>
              <a:t>(Full Application)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29870" y="3582564"/>
            <a:ext cx="3906050" cy="213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            </a:t>
            </a:r>
            <a:r>
              <a:rPr lang="en-US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Awards Presented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Platinum – Governor’s Award</a:t>
            </a:r>
            <a:endParaRPr lang="en-US" sz="10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Gold – Achievement of Excellence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Silver – Commitment to Excellence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Bronze – Pledge to Excellence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Category Lead Performer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3472612" y="2062385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7324" y="5731449"/>
            <a:ext cx="40443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latin typeface="Century Gothic" panose="020B0502020202020204" pitchFamily="34" charset="0"/>
              </a:rPr>
              <a:t>Blanchard Valley Health System, Findlay, OH - 2019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11907-865D-45DE-A814-76CA1F97C1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324" y="3375242"/>
            <a:ext cx="4088862" cy="2344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A9A5C2-00A1-4D57-962C-6B30819C6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48" y="3276862"/>
            <a:ext cx="2083315" cy="19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03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566082" y="822489"/>
            <a:ext cx="8494205" cy="32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 2000;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417 TPE Award Applicants (2000 - 2023)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Plus 209 Illinois recipients from1995 - 2022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Award Applicants Represent (pre-Illinois):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* 1.7+ million jobs at over 1,800+ work locations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* $ 140+ billion in revenues/budgets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* Estimated 229+ million customers served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C05BBD-11BE-4CA6-A44A-56661CFB5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9602"/>
            <a:ext cx="342162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 TPE Award Cycles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3D5C37-5E6C-4833-9833-85F13368C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" b="1119"/>
          <a:stretch/>
        </p:blipFill>
        <p:spPr>
          <a:xfrm>
            <a:off x="3614907" y="3825535"/>
            <a:ext cx="3538368" cy="2471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2F9AD3-06DC-438C-A7BF-FCE12E7DAF0A}"/>
              </a:ext>
            </a:extLst>
          </p:cNvPr>
          <p:cNvSpPr txBox="1"/>
          <p:nvPr/>
        </p:nvSpPr>
        <p:spPr>
          <a:xfrm>
            <a:off x="3421626" y="6309033"/>
            <a:ext cx="3962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WVU Medicine Camden Clark Medical Center Parkersburg, WV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9774CE-D5B9-42A6-9C45-02C75D64E3D3}"/>
              </a:ext>
            </a:extLst>
          </p:cNvPr>
          <p:cNvSpPr txBox="1"/>
          <p:nvPr/>
        </p:nvSpPr>
        <p:spPr>
          <a:xfrm>
            <a:off x="7289625" y="6306986"/>
            <a:ext cx="42829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Citizens Energy, Indianapolis, IN – 2012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0A655-42AE-4BB5-8E0D-FFEE97476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625" y="3825535"/>
            <a:ext cx="4340728" cy="2499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489171-4D91-BBC3-BAE1-2485ECD4A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699" y="3825535"/>
            <a:ext cx="1818095" cy="1693908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E9DA807A-DC9C-082E-1D25-155C96DF4AA3}"/>
              </a:ext>
            </a:extLst>
          </p:cNvPr>
          <p:cNvSpPr/>
          <p:nvPr/>
        </p:nvSpPr>
        <p:spPr>
          <a:xfrm>
            <a:off x="10255031" y="1188445"/>
            <a:ext cx="294968" cy="865239"/>
          </a:xfrm>
          <a:prstGeom prst="rightBrace">
            <a:avLst>
              <a:gd name="adj1" fmla="val 8333"/>
              <a:gd name="adj2" fmla="val 52273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84345-C142-AFC5-A15C-C848D9C9D877}"/>
              </a:ext>
            </a:extLst>
          </p:cNvPr>
          <p:cNvSpPr txBox="1"/>
          <p:nvPr/>
        </p:nvSpPr>
        <p:spPr>
          <a:xfrm>
            <a:off x="10424372" y="1369247"/>
            <a:ext cx="145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626 Recipients</a:t>
            </a:r>
          </a:p>
        </p:txBody>
      </p:sp>
    </p:spTree>
    <p:extLst>
      <p:ext uri="{BB962C8B-B14F-4D97-AF65-F5344CB8AC3E}">
        <p14:creationId xmlns:p14="http://schemas.microsoft.com/office/powerpoint/2010/main" val="1683189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EBC2BFA-45C5-4236-BCF5-0E80F6B3B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273" y="775974"/>
            <a:ext cx="4516034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 2000 TPE/1995 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 Top Tier Award Recipients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 in Ohio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in Illinois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in Indiana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in West Virginia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in Maryland </a:t>
            </a: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(adopted)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986598C-EE91-42BB-8BDF-984F578B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/>
              <a:t>Top Tier Governor’s Award Recipients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DE5902-8AE3-47DD-A6C2-CCE876BAF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7600" y="3680717"/>
            <a:ext cx="3818757" cy="24843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A62D86-5FF8-45D1-90D6-6D18E1E91BAE}"/>
              </a:ext>
            </a:extLst>
          </p:cNvPr>
          <p:cNvSpPr txBox="1"/>
          <p:nvPr/>
        </p:nvSpPr>
        <p:spPr>
          <a:xfrm>
            <a:off x="7617286" y="6221306"/>
            <a:ext cx="4299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ProMedica Memorial Hospital, Fremont, OH - 2018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F34CF-AA2E-47D4-9D57-EB3197139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4311" y="3619227"/>
            <a:ext cx="3818757" cy="25458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A202B9-C19A-43E6-B9C3-25A5BEB596A2}"/>
              </a:ext>
            </a:extLst>
          </p:cNvPr>
          <p:cNvSpPr txBox="1"/>
          <p:nvPr/>
        </p:nvSpPr>
        <p:spPr>
          <a:xfrm>
            <a:off x="3562591" y="6204598"/>
            <a:ext cx="396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Charleston Area Medical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Charleston, WV - 2017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101781-94C0-4EB8-AAEE-1ADD0478B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262" y="606968"/>
            <a:ext cx="3737172" cy="2511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1E3C2F-2A4F-47E6-9732-5A60D2A5CE46}"/>
              </a:ext>
            </a:extLst>
          </p:cNvPr>
          <p:cNvSpPr txBox="1"/>
          <p:nvPr/>
        </p:nvSpPr>
        <p:spPr>
          <a:xfrm>
            <a:off x="8169523" y="3149873"/>
            <a:ext cx="3538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Memorial Hospital and Health Care Center Jasper, IN - 2016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4E544-4FD9-22B3-C17D-451D6B5C8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699" y="3835367"/>
            <a:ext cx="1818095" cy="16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12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B713F-04AD-4535-8E96-715E0912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5" y="754449"/>
            <a:ext cx="2973032" cy="244577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National Baldrige Recipients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(from 4 states)</a:t>
            </a:r>
            <a:endParaRPr lang="en-US" sz="4000" i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336E7-E2AB-41EF-BE2E-3034DDEF6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2824" y="3429000"/>
            <a:ext cx="8103001" cy="29642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1988	Global Metallurgical, Inc, Ohio and Motorola, Inc., Illinois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1996	Dana Commercial Credit Corporation, Ohio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2000  	Dana Corporation – Spicer Driveshaft Division, Ohio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2002 	</a:t>
            </a:r>
            <a:r>
              <a:rPr lang="en-US" sz="15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Motorola Inc., Commercial, Government </a:t>
            </a:r>
            <a:r>
              <a:rPr lang="en-US" sz="15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US" sz="15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Industrial Solutions Sector, Illinois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2003  	</a:t>
            </a:r>
            <a:r>
              <a:rPr lang="en-US" sz="15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 Consolidated School District 15, Illinois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2007	PRO-TEC Coating Company, Ohio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2010 	</a:t>
            </a:r>
            <a:r>
              <a:rPr lang="en-US" sz="15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Advocate Good Samaritan Hospital, Illinois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2011	</a:t>
            </a:r>
            <a:r>
              <a:rPr lang="en-US" sz="1500" dirty="0" err="1">
                <a:solidFill>
                  <a:schemeClr val="tx1"/>
                </a:solidFill>
              </a:rPr>
              <a:t>Schneck</a:t>
            </a:r>
            <a:r>
              <a:rPr lang="en-US" sz="1500" dirty="0">
                <a:solidFill>
                  <a:schemeClr val="tx1"/>
                </a:solidFill>
              </a:rPr>
              <a:t> Medical Center, Indiana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2015	CAMC Health System, West Virginia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en-US" sz="15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Integrated Project Management Company, Inc., Illinois and </a:t>
            </a:r>
            <a:r>
              <a:rPr lang="en-US" sz="1500" dirty="0">
                <a:solidFill>
                  <a:schemeClr val="tx1"/>
                </a:solidFill>
              </a:rPr>
              <a:t>Memorial  	Hospital &amp; Health Care Center, Indiana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chemeClr val="tx1"/>
                </a:solidFill>
              </a:rPr>
              <a:t>2019	Illinois Municipal Retirement Fund, Illinois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69477-C32E-428D-BB11-3ACA5BAA2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824" y="350520"/>
            <a:ext cx="4454800" cy="24103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E5103-5210-4C6B-B45D-AD7E25EE0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210" y="1197281"/>
            <a:ext cx="3781132" cy="1840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D2160D-19A9-4271-B961-B77004C5A75E}"/>
              </a:ext>
            </a:extLst>
          </p:cNvPr>
          <p:cNvSpPr txBox="1"/>
          <p:nvPr/>
        </p:nvSpPr>
        <p:spPr>
          <a:xfrm>
            <a:off x="3418245" y="2752934"/>
            <a:ext cx="4299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PRO-TEC Coating Company, Leipsic, OH - 2007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B472E-9DA6-455D-8E2C-12757445D262}"/>
              </a:ext>
            </a:extLst>
          </p:cNvPr>
          <p:cNvSpPr txBox="1"/>
          <p:nvPr/>
        </p:nvSpPr>
        <p:spPr>
          <a:xfrm>
            <a:off x="7592074" y="3037423"/>
            <a:ext cx="4299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Schneck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Medical Center, Seymour, IN - 2011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5397DF-DE38-4303-ADA9-33AF651A1D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549" y="3319506"/>
            <a:ext cx="1574157" cy="246214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8464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58AC3-88F2-4099-89E9-11901EE69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23" y="2554510"/>
            <a:ext cx="2083655" cy="11005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Ohio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35649-7900-4344-B43B-4F703FB56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2602" y="422786"/>
            <a:ext cx="4135218" cy="631230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4 MBNQA Recipients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Global Metallurgical, Inc.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Dana Commercial Credit Corporation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Dana Corporation – Spicer Driveshaft Division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PRO-TEC Coating Company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18 Governor’s Award Recipients</a:t>
            </a:r>
          </a:p>
          <a:p>
            <a:pPr marL="285750" marR="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American Electric Power</a:t>
            </a:r>
          </a:p>
          <a:p>
            <a:pPr marL="285750" marR="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Van Dorn Demag Corporation</a:t>
            </a:r>
          </a:p>
          <a:p>
            <a:pPr marL="285750" marR="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Eaton Corporation, Van Wert Division</a:t>
            </a:r>
          </a:p>
          <a:p>
            <a:pPr marL="285750" marR="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Southern Ohio Medical Center</a:t>
            </a:r>
          </a:p>
          <a:p>
            <a:pPr marL="285750" marR="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University of Cincinnati – Admin. &amp; Bus. Services </a:t>
            </a:r>
          </a:p>
          <a:p>
            <a:pPr marL="285750" marR="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Dana Corporation, Spicer Outdoor Power Equipment </a:t>
            </a:r>
            <a:r>
              <a:rPr lang="en-US" sz="19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Components</a:t>
            </a: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marR="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PRO-TEC Coating Company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ODOT (2 awards - Districts 10 &amp; 12)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Riverside Methodist Hospital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Kettering Health Network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Eaton NA Financial Services Center     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ProMedica Flower Hospital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Six Disciplines Consulting Services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University Hospitals Geauga Medical Center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ProMedica Memorial Hospital</a:t>
            </a:r>
            <a:endParaRPr lang="en-US" sz="19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Blanchard Valley Health System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ProMedica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600"/>
              </a:spcBef>
            </a:pP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6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600"/>
              </a:spcBef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94FCD-FAD0-4FBE-B82E-E6ACE23FC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8387"/>
          <a:stretch/>
        </p:blipFill>
        <p:spPr>
          <a:xfrm>
            <a:off x="7885471" y="240396"/>
            <a:ext cx="3654704" cy="2028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16DC9-C67D-4A7A-A160-07434A0DF8DB}"/>
              </a:ext>
            </a:extLst>
          </p:cNvPr>
          <p:cNvSpPr txBox="1"/>
          <p:nvPr/>
        </p:nvSpPr>
        <p:spPr>
          <a:xfrm>
            <a:off x="7885471" y="2260667"/>
            <a:ext cx="365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Dana SOPEC, Fredericktown, OH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0F204-E01F-417D-BBFE-1A940F332A62}"/>
              </a:ext>
            </a:extLst>
          </p:cNvPr>
          <p:cNvSpPr txBox="1"/>
          <p:nvPr/>
        </p:nvSpPr>
        <p:spPr>
          <a:xfrm>
            <a:off x="7885471" y="4318550"/>
            <a:ext cx="3687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ProMedica, Toledo, OH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514548-21EC-410F-AF86-083FA08875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54" b="22995"/>
          <a:stretch/>
        </p:blipFill>
        <p:spPr>
          <a:xfrm>
            <a:off x="7908977" y="2582757"/>
            <a:ext cx="3657600" cy="1745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0AA2AD-2831-4D85-BC6A-C49781B0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62" r="6966"/>
          <a:stretch/>
        </p:blipFill>
        <p:spPr>
          <a:xfrm>
            <a:off x="7885471" y="4657947"/>
            <a:ext cx="3657600" cy="17711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8F7CFB-F9BB-4996-8EA0-A1A3AA9785DB}"/>
              </a:ext>
            </a:extLst>
          </p:cNvPr>
          <p:cNvSpPr txBox="1"/>
          <p:nvPr/>
        </p:nvSpPr>
        <p:spPr>
          <a:xfrm>
            <a:off x="7767486" y="6437175"/>
            <a:ext cx="39365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Six Disciplines Consulting Services, Findlay, OH</a:t>
            </a:r>
          </a:p>
        </p:txBody>
      </p:sp>
    </p:spTree>
    <p:extLst>
      <p:ext uri="{BB962C8B-B14F-4D97-AF65-F5344CB8AC3E}">
        <p14:creationId xmlns:p14="http://schemas.microsoft.com/office/powerpoint/2010/main" val="246444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58AC3-88F2-4099-89E9-11901EE69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5" y="2488255"/>
            <a:ext cx="3125875" cy="11005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Indiana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35649-7900-4344-B43B-4F703FB56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470" y="3160969"/>
            <a:ext cx="4405837" cy="326204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600" dirty="0"/>
              <a:t>2 MBNQA Recipients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Schneck</a:t>
            </a:r>
            <a:r>
              <a:rPr lang="en-US" sz="1400" dirty="0"/>
              <a:t> Medical Center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Memorial Hospital and Health Care Center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600" dirty="0"/>
              <a:t>6 Governor’s Award Recipients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Union Hospital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Citizens Energy (2 times)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Memorial Hospital and Health Care Center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Managed Healthcare Services, Lilly USA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Hendricks Regional Health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B4856-1699-4097-B1CC-0C4EA00909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5583" y="878102"/>
            <a:ext cx="3712464" cy="1909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DBE938-A00E-4D8D-81A5-2AAA17A394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487" y="878101"/>
            <a:ext cx="4264946" cy="1911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66EA80-8265-41C6-9704-DA806CD1D1D2}"/>
              </a:ext>
            </a:extLst>
          </p:cNvPr>
          <p:cNvSpPr txBox="1"/>
          <p:nvPr/>
        </p:nvSpPr>
        <p:spPr>
          <a:xfrm>
            <a:off x="8042975" y="2780330"/>
            <a:ext cx="3538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Managed Healthcare Services, Lilly USA Indianapolis, 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16EEBC-50B8-4E1F-B0B7-CBAC1979C124}"/>
              </a:ext>
            </a:extLst>
          </p:cNvPr>
          <p:cNvSpPr txBox="1"/>
          <p:nvPr/>
        </p:nvSpPr>
        <p:spPr>
          <a:xfrm>
            <a:off x="3574487" y="2778673"/>
            <a:ext cx="4264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Hendricks Regional Health, Danville, 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B241C-2128-4BCB-9FC0-95A8E36042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5582" y="3432057"/>
            <a:ext cx="3712465" cy="20311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26385B-6549-4165-8FAF-D0AD2DFCAB85}"/>
              </a:ext>
            </a:extLst>
          </p:cNvPr>
          <p:cNvSpPr txBox="1"/>
          <p:nvPr/>
        </p:nvSpPr>
        <p:spPr>
          <a:xfrm>
            <a:off x="8042975" y="5464107"/>
            <a:ext cx="367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Clabber Girl Corporation – Spirit Award</a:t>
            </a:r>
          </a:p>
          <a:p>
            <a:pPr algn="ctr"/>
            <a:r>
              <a:rPr lang="en-US" sz="1200" dirty="0"/>
              <a:t> Terra Haute, IN</a:t>
            </a:r>
          </a:p>
        </p:txBody>
      </p:sp>
    </p:spTree>
    <p:extLst>
      <p:ext uri="{BB962C8B-B14F-4D97-AF65-F5344CB8AC3E}">
        <p14:creationId xmlns:p14="http://schemas.microsoft.com/office/powerpoint/2010/main" val="854833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AB552-9B59-4C56-A99D-345AFF7C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43" y="2983634"/>
            <a:ext cx="3035752" cy="1124712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West 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Virginia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98B43-EC60-45EF-9E58-EFCF1E802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0" y="3525282"/>
            <a:ext cx="4179455" cy="25238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1 MBNQA Recipient – CAMC Health System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2+ Governor’s Award Recipients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Charleston Area Medical Center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WVU Medicine Camden Clark Medical Center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Meritus</a:t>
            </a:r>
            <a:r>
              <a:rPr lang="en-US" dirty="0"/>
              <a:t> Health (Maryland &amp; serves WV)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Pioneer Award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Mon Health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9E1EA-58EB-43AC-92CF-DA2762FF3D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640181"/>
            <a:ext cx="3786206" cy="25238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E6433-DFC4-4659-B79F-2B7205FD8B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655" y="3683680"/>
            <a:ext cx="3533134" cy="25238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8177B-9A40-475C-814A-F87038D911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654" y="640180"/>
            <a:ext cx="3533135" cy="25238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1348D0-76A3-4440-AA05-62078334D08A}"/>
              </a:ext>
            </a:extLst>
          </p:cNvPr>
          <p:cNvSpPr txBox="1"/>
          <p:nvPr/>
        </p:nvSpPr>
        <p:spPr>
          <a:xfrm>
            <a:off x="7897845" y="3161077"/>
            <a:ext cx="3832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WVU Camden Clark, Parkersburg, WV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B38A9-FE63-46C2-BD9A-2010547492AC}"/>
              </a:ext>
            </a:extLst>
          </p:cNvPr>
          <p:cNvSpPr txBox="1"/>
          <p:nvPr/>
        </p:nvSpPr>
        <p:spPr>
          <a:xfrm>
            <a:off x="3652682" y="3164055"/>
            <a:ext cx="4087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CAMC Health System, Charleston, WV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B7B058-C902-42AB-8254-5C027C7348BD}"/>
              </a:ext>
            </a:extLst>
          </p:cNvPr>
          <p:cNvSpPr txBox="1"/>
          <p:nvPr/>
        </p:nvSpPr>
        <p:spPr>
          <a:xfrm>
            <a:off x="8065654" y="6221906"/>
            <a:ext cx="3506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Mon Health, Morgantown, WV</a:t>
            </a:r>
          </a:p>
        </p:txBody>
      </p:sp>
    </p:spTree>
    <p:extLst>
      <p:ext uri="{BB962C8B-B14F-4D97-AF65-F5344CB8AC3E}">
        <p14:creationId xmlns:p14="http://schemas.microsoft.com/office/powerpoint/2010/main" val="177555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58AC3-88F2-4099-89E9-11901EE69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5" y="2554510"/>
            <a:ext cx="2296123" cy="11005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Illinois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35649-7900-4344-B43B-4F703FB56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8942" y="462116"/>
            <a:ext cx="4650658" cy="623599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700" dirty="0"/>
              <a:t>6 MBNQA Recipients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Motorola, Inc.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Motorola Inc., Commercial, Government </a:t>
            </a:r>
            <a:r>
              <a:rPr lang="en-US" sz="13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US" sz="13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Industrial Solutions Sector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Community Consolidated School District 15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Advocate Good Samaritan Hospital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Integrated Project Management Company, Inc.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Illinois Municipal Retirement Fund</a:t>
            </a:r>
            <a:endParaRPr lang="en-US" sz="13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700" dirty="0"/>
              <a:t>14 Governor’s Award Recipients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Cash Management Services Division, First National Bank of Chicago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Honeywell's Micro Switch Division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Community Consolidated School District #15, Palatine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Swedish American Health System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St. Mary’s Good Samaritan, Inc., Centralia/Mt. Vernon (2 times)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Methodist Medical Center of Illinois, Peoria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Advocate Good Samaritan Hospital, Downers Grove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Sarah Bush Lincoln Health System, Mattoon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United Cerebral Palsy Land of Lincoln, Springfield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Advocate Lutheran General Hospital, Park Ridge</a:t>
            </a:r>
            <a:endParaRPr lang="en-US" sz="1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American College of Healthcare Executives, Chicago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Illinois Municipal Retirement Fund, Oak Brook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Integrated Project Management, Inc, Burr Ridge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C1E4A0-4FA7-AAD2-077A-28D7568D9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898" y="4588466"/>
            <a:ext cx="3291840" cy="19802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7EBF4A-E757-2F53-449A-2D07270203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7898" y="68992"/>
            <a:ext cx="3291840" cy="2144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58AA5D-01CD-3ACE-7E36-06E1DA3D78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898" y="2412049"/>
            <a:ext cx="3291840" cy="19751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FFA81E-0697-4060-7417-E9B02FB384D9}"/>
              </a:ext>
            </a:extLst>
          </p:cNvPr>
          <p:cNvSpPr txBox="1"/>
          <p:nvPr/>
        </p:nvSpPr>
        <p:spPr>
          <a:xfrm>
            <a:off x="8141104" y="2167408"/>
            <a:ext cx="37151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American College of Healthcare Executives, Chicago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1598CE-0DB9-F8BA-670F-793C799FD44E}"/>
              </a:ext>
            </a:extLst>
          </p:cNvPr>
          <p:cNvSpPr txBox="1"/>
          <p:nvPr/>
        </p:nvSpPr>
        <p:spPr>
          <a:xfrm>
            <a:off x="8357898" y="4343383"/>
            <a:ext cx="3291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Illinois Municipal Retirement Fund, Oak Brook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DFEFC-C98A-101E-E4C3-C4769AD774A1}"/>
              </a:ext>
            </a:extLst>
          </p:cNvPr>
          <p:cNvSpPr txBox="1"/>
          <p:nvPr/>
        </p:nvSpPr>
        <p:spPr>
          <a:xfrm>
            <a:off x="8357898" y="6541248"/>
            <a:ext cx="3291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Integrated Project Management, Burr Ridge</a:t>
            </a:r>
          </a:p>
        </p:txBody>
      </p:sp>
    </p:spTree>
    <p:extLst>
      <p:ext uri="{BB962C8B-B14F-4D97-AF65-F5344CB8AC3E}">
        <p14:creationId xmlns:p14="http://schemas.microsoft.com/office/powerpoint/2010/main" val="3446592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1427C7-3540-48F9-BBE2-DC4A05AE1E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97" y="506684"/>
            <a:ext cx="5317151" cy="28999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2074D-9F44-4FA5-B791-5025FC483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874" y="506684"/>
            <a:ext cx="4654766" cy="2899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A3F513-AC8F-4C65-B174-8C9A9CF621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97" y="3742064"/>
            <a:ext cx="5317151" cy="26432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9285DA4-B35A-4F15-AEE3-06445DD0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987" y="3649547"/>
            <a:ext cx="582069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TPE Examiners are Amazing!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2,703 Examiners = $39.5 million in volunteer services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highlight>
                  <a:srgbClr val="00FFFF"/>
                </a:highlight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Plus 1,100 IL Examiners = $16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3,803 Total Examiners, $55.5 million</a:t>
            </a:r>
          </a:p>
        </p:txBody>
      </p:sp>
    </p:spTree>
    <p:extLst>
      <p:ext uri="{BB962C8B-B14F-4D97-AF65-F5344CB8AC3E}">
        <p14:creationId xmlns:p14="http://schemas.microsoft.com/office/powerpoint/2010/main" val="1368831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AC8E-CE0F-4CC5-AF36-9B0E93918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" y="1948378"/>
            <a:ext cx="3161720" cy="238678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1997 -1998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Formative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7E9D3-23B0-473F-A372-6873DD1500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250" y="681404"/>
            <a:ext cx="4461690" cy="5495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1AD5082-FBF4-40A7-A759-A38F66D8F95F}"/>
              </a:ext>
            </a:extLst>
          </p:cNvPr>
          <p:cNvSpPr/>
          <p:nvPr/>
        </p:nvSpPr>
        <p:spPr>
          <a:xfrm>
            <a:off x="7352380" y="4097767"/>
            <a:ext cx="1116622" cy="4747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765C1F-D902-413C-BE2B-23C259099966}"/>
              </a:ext>
            </a:extLst>
          </p:cNvPr>
          <p:cNvSpPr/>
          <p:nvPr/>
        </p:nvSpPr>
        <p:spPr>
          <a:xfrm>
            <a:off x="5611737" y="5177205"/>
            <a:ext cx="589085" cy="2637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887574-0737-4C32-B230-E0B9F8660397}"/>
              </a:ext>
            </a:extLst>
          </p:cNvPr>
          <p:cNvSpPr/>
          <p:nvPr/>
        </p:nvSpPr>
        <p:spPr>
          <a:xfrm>
            <a:off x="6146186" y="4523751"/>
            <a:ext cx="589085" cy="2637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4A3C82-BCDE-4119-B766-4D1E7CA47BF1}"/>
              </a:ext>
            </a:extLst>
          </p:cNvPr>
          <p:cNvSpPr/>
          <p:nvPr/>
        </p:nvSpPr>
        <p:spPr>
          <a:xfrm>
            <a:off x="5488277" y="4851712"/>
            <a:ext cx="589085" cy="2637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3DD540-EDB5-4842-A3A7-B688E26F61F6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8469002" y="4335159"/>
            <a:ext cx="1419343" cy="509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1782BE-C3F7-4B48-A728-A14BF1133382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6735271" y="4655635"/>
            <a:ext cx="3153074" cy="185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05EA43-E4BD-4790-93C6-6067B42AF453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6077362" y="4857749"/>
            <a:ext cx="3810983" cy="125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7E7ABB-810D-465B-8BC7-E043A4F6A54F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6200822" y="4861043"/>
            <a:ext cx="3687523" cy="448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430F26A-9C5F-4B69-97FD-60C28FC2DF17}"/>
              </a:ext>
            </a:extLst>
          </p:cNvPr>
          <p:cNvSpPr txBox="1"/>
          <p:nvPr/>
        </p:nvSpPr>
        <p:spPr>
          <a:xfrm>
            <a:off x="9888345" y="4264269"/>
            <a:ext cx="151227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Governor George Voinovich’s Comments</a:t>
            </a:r>
          </a:p>
        </p:txBody>
      </p:sp>
    </p:spTree>
    <p:extLst>
      <p:ext uri="{BB962C8B-B14F-4D97-AF65-F5344CB8AC3E}">
        <p14:creationId xmlns:p14="http://schemas.microsoft.com/office/powerpoint/2010/main" val="2188085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3597956-1407-463F-8758-6BB5FEB4E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" y="1123837"/>
            <a:ext cx="3450518" cy="20003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23 Quest for Success Conferences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51C67A-6E13-4123-9D39-59C62A23F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86502">
            <a:off x="7808777" y="421750"/>
            <a:ext cx="3066261" cy="2144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71D9B7-DBB3-4F68-ACD7-6A0075A51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15283">
            <a:off x="4173562" y="353850"/>
            <a:ext cx="3206419" cy="22819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EB6AA7-B1E5-4B88-A231-704979680A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16625">
            <a:off x="4175325" y="4536009"/>
            <a:ext cx="2981326" cy="2103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020104-F809-4700-AEA4-6774F4B347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4753">
            <a:off x="4718142" y="2610212"/>
            <a:ext cx="3085925" cy="2051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272AE-85EE-4E9B-AFD3-E4EE3850F1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30721">
            <a:off x="7935086" y="2494380"/>
            <a:ext cx="3088478" cy="2058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4883F8-A9F6-414B-81BD-0F3D0E19DC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8" y="3318555"/>
            <a:ext cx="2847830" cy="2196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F1665-BFF1-4958-9AB0-C2B85F2F2D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0675">
            <a:off x="7490902" y="4125120"/>
            <a:ext cx="3147460" cy="24141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95986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C7AD04-8B9C-4595-A73E-E6D1A8DAE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8877"/>
            <a:ext cx="3457575" cy="213752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Advising &amp; Partnering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7CD863-6D7B-4735-9982-334F36A3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360" y="1025514"/>
            <a:ext cx="7315200" cy="1736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First Awards in 2009</a:t>
            </a:r>
          </a:p>
          <a:p>
            <a:r>
              <a:rPr lang="en-US" sz="2400" dirty="0"/>
              <a:t>Spirit Award – 5 Page Organizational Profile</a:t>
            </a:r>
          </a:p>
          <a:p>
            <a:r>
              <a:rPr lang="en-US" sz="2400" dirty="0"/>
              <a:t>Pioneer Award – 	25 Page Application to 				Baldrige Excellence Builder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5D7B05-FDE8-4198-A943-6F807A6996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9855" y="3342968"/>
            <a:ext cx="3733801" cy="2650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32D0A9-CCFD-4D1F-A16D-4D219E1464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394" y="3342968"/>
            <a:ext cx="4224963" cy="2650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7D392-73A9-4F66-9826-CB97EF71A3B6}"/>
              </a:ext>
            </a:extLst>
          </p:cNvPr>
          <p:cNvSpPr txBox="1"/>
          <p:nvPr/>
        </p:nvSpPr>
        <p:spPr>
          <a:xfrm>
            <a:off x="3653951" y="5993892"/>
            <a:ext cx="4087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Perry County Board of DD, New Lexington, OH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41F89-FAAC-4FD5-8AD7-5A85EDE0CD1A}"/>
              </a:ext>
            </a:extLst>
          </p:cNvPr>
          <p:cNvSpPr txBox="1"/>
          <p:nvPr/>
        </p:nvSpPr>
        <p:spPr>
          <a:xfrm>
            <a:off x="8013290" y="5993892"/>
            <a:ext cx="3660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Braun Ambulance, Van Wert, OH </a:t>
            </a:r>
          </a:p>
        </p:txBody>
      </p:sp>
    </p:spTree>
    <p:extLst>
      <p:ext uri="{BB962C8B-B14F-4D97-AF65-F5344CB8AC3E}">
        <p14:creationId xmlns:p14="http://schemas.microsoft.com/office/powerpoint/2010/main" val="2600245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670D60F-44A9-4497-BB03-D5316326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6895"/>
            <a:ext cx="3393439" cy="2404305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LeanOhio Boot Camps</a:t>
            </a:r>
            <a:br>
              <a:rPr lang="en-US" sz="4000"/>
            </a:br>
            <a:r>
              <a:rPr lang="en-US" sz="4000"/>
              <a:t>2014 - 2016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D5C06-1C23-4F45-9DF0-7A41861FE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89"/>
          <a:stretch/>
        </p:blipFill>
        <p:spPr>
          <a:xfrm>
            <a:off x="3643386" y="894723"/>
            <a:ext cx="3854896" cy="5068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B1708C-F419-4EDF-8F6B-D66C0B6F2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108" y="3808461"/>
            <a:ext cx="3961388" cy="2154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05E015-FD34-4B40-B2E4-52AFC29291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181" y="772803"/>
            <a:ext cx="2925242" cy="28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30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670D60F-44A9-4497-BB03-D5316326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5" y="2360238"/>
            <a:ext cx="3099881" cy="21375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Leader2Leader Collaborative</a:t>
            </a:r>
            <a:br>
              <a:rPr lang="en-US" dirty="0"/>
            </a:br>
            <a:r>
              <a:rPr lang="en-US" sz="3100" i="1" dirty="0"/>
              <a:t>2018 – Present</a:t>
            </a:r>
            <a:br>
              <a:rPr lang="en-US" sz="3100" i="1" dirty="0"/>
            </a:br>
            <a:br>
              <a:rPr lang="en-US" sz="3100" i="1" dirty="0"/>
            </a:br>
            <a:r>
              <a:rPr lang="en-US" sz="1800" dirty="0"/>
              <a:t>A year-long leadership development program grounded in Baldrige Criteria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D3245-B294-43C8-A3C1-7908476DBA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2575" y="1292675"/>
            <a:ext cx="5015508" cy="2441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D02BD-E1E4-40CE-BE23-751E7BD6C9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387" y="843198"/>
            <a:ext cx="2511929" cy="3034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18BCAB-F6BC-4AE3-A4FB-B76C83E35F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2393" y="4226823"/>
            <a:ext cx="4050607" cy="19571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A1749A-4246-4AF8-A25D-2C3A29B5E1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406" y="4079339"/>
            <a:ext cx="4010670" cy="24411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47714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670D60F-44A9-4497-BB03-D5316326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54" y="1589355"/>
            <a:ext cx="2947482" cy="333509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Frank J. Perez Leadership Award</a:t>
            </a:r>
            <a:br>
              <a:rPr lang="en-US" dirty="0"/>
            </a:br>
            <a:r>
              <a:rPr lang="en-US" dirty="0"/>
              <a:t>Recipients</a:t>
            </a:r>
            <a:endParaRPr lang="en-US" i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5C7594-2732-4525-97E9-2C1B895B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221" y="746520"/>
            <a:ext cx="4379997" cy="37275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2014 – Paul Worstell</a:t>
            </a:r>
          </a:p>
          <a:p>
            <a:r>
              <a:rPr lang="en-US" dirty="0"/>
              <a:t>2015 – Tammy Dye &amp; Suki Wright</a:t>
            </a:r>
          </a:p>
          <a:p>
            <a:r>
              <a:rPr lang="en-US" dirty="0"/>
              <a:t>2016 – Dr. Rusty Clifford</a:t>
            </a:r>
          </a:p>
          <a:p>
            <a:r>
              <a:rPr lang="en-US" dirty="0"/>
              <a:t>2017 – Steve Wall</a:t>
            </a:r>
          </a:p>
          <a:p>
            <a:r>
              <a:rPr lang="en-US" dirty="0"/>
              <a:t>2018 – Dr. Glenn Crotty</a:t>
            </a:r>
          </a:p>
          <a:p>
            <a:r>
              <a:rPr lang="en-US" dirty="0"/>
              <a:t>2019 – Brenda Grant</a:t>
            </a:r>
          </a:p>
          <a:p>
            <a:r>
              <a:rPr lang="en-US" dirty="0"/>
              <a:t>2020 – Dr. Kevin Webb</a:t>
            </a:r>
          </a:p>
          <a:p>
            <a:r>
              <a:rPr lang="en-US" dirty="0"/>
              <a:t>2021 – Shane Sommers</a:t>
            </a:r>
          </a:p>
          <a:p>
            <a:r>
              <a:rPr lang="en-US" dirty="0"/>
              <a:t>2022 – Maricris Miller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36BF7-FEBF-4DB4-9330-308CF85626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41" y="392482"/>
            <a:ext cx="2391055" cy="2405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0669B-C1E6-49B7-B91E-96A8628FA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6112" y="2222090"/>
            <a:ext cx="2280769" cy="20448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67881C-74D3-47EB-9C31-D43C859B87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6640" y="4474077"/>
            <a:ext cx="3682896" cy="21231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128C4B-42CA-4A01-9162-38A29551A4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642" y="4458933"/>
            <a:ext cx="2981932" cy="21231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11865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670D60F-44A9-4497-BB03-D5316326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5" y="1241824"/>
            <a:ext cx="3090049" cy="37824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President’s Award for Extraordinary Service &amp; Volunteerism</a:t>
            </a:r>
            <a:endParaRPr lang="en-US" i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5C7594-2732-4525-97E9-2C1B895B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2623" y="765785"/>
            <a:ext cx="4379997" cy="33146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2014 – Brenda Grant</a:t>
            </a:r>
          </a:p>
          <a:p>
            <a:r>
              <a:rPr lang="en-US" dirty="0"/>
              <a:t>2015 – Mike Belter &amp; Kurt Schoch</a:t>
            </a:r>
          </a:p>
          <a:p>
            <a:r>
              <a:rPr lang="en-US" dirty="0"/>
              <a:t>2016 – Maricris Miller</a:t>
            </a:r>
          </a:p>
          <a:p>
            <a:r>
              <a:rPr lang="en-US" dirty="0"/>
              <a:t>2017 – Michael Drake</a:t>
            </a:r>
          </a:p>
          <a:p>
            <a:r>
              <a:rPr lang="en-US" dirty="0"/>
              <a:t>2018 – Lori Persohn</a:t>
            </a:r>
          </a:p>
          <a:p>
            <a:r>
              <a:rPr lang="en-US" dirty="0"/>
              <a:t>2019 – Adriana Pust</a:t>
            </a:r>
          </a:p>
          <a:p>
            <a:r>
              <a:rPr lang="en-US" dirty="0"/>
              <a:t>2020 – Jeff Meyer</a:t>
            </a:r>
          </a:p>
          <a:p>
            <a:r>
              <a:rPr lang="en-US" dirty="0"/>
              <a:t>2021 – Dr. William </a:t>
            </a:r>
            <a:r>
              <a:rPr lang="en-US" dirty="0" err="1"/>
              <a:t>Kose</a:t>
            </a:r>
            <a:endParaRPr lang="en-US" dirty="0"/>
          </a:p>
          <a:p>
            <a:r>
              <a:rPr lang="en-US" dirty="0"/>
              <a:t>2022 – Kent Holloway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19125-D435-4F08-96DC-C322B11E3F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750" y="4080387"/>
            <a:ext cx="3401598" cy="257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FD46AD-A8B8-4384-B3C8-D13CE73BF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761" y="390281"/>
            <a:ext cx="2734250" cy="2100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BBF864-2318-4FBE-AB6B-3DB66DFF3D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3"/>
          <a:stretch/>
        </p:blipFill>
        <p:spPr>
          <a:xfrm>
            <a:off x="7054275" y="2178888"/>
            <a:ext cx="2691832" cy="2500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B9DE2-17B6-2629-B2C2-259FFF1B5A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8454" y="4182118"/>
            <a:ext cx="2678924" cy="23720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50835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670D60F-44A9-4497-BB03-D5316326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8987"/>
            <a:ext cx="3447910" cy="21375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TPE Advocate Scholarship Recipients</a:t>
            </a:r>
            <a:br>
              <a:rPr lang="en-US" dirty="0"/>
            </a:br>
            <a:br>
              <a:rPr lang="en-US" dirty="0"/>
            </a:br>
            <a:r>
              <a:rPr lang="en-US" sz="2200" dirty="0"/>
              <a:t>Scholarship to attend Quest for Success Conference</a:t>
            </a:r>
            <a:endParaRPr lang="en-US" i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5C7594-2732-4525-97E9-2C1B895B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120" y="832153"/>
            <a:ext cx="3502742" cy="2564892"/>
          </a:xfrm>
        </p:spPr>
        <p:txBody>
          <a:bodyPr/>
          <a:lstStyle/>
          <a:p>
            <a:r>
              <a:rPr lang="en-US" dirty="0"/>
              <a:t>2018 – Leigh Esper</a:t>
            </a:r>
          </a:p>
          <a:p>
            <a:r>
              <a:rPr lang="en-US" dirty="0"/>
              <a:t>2019 – Dr. Chris Ward</a:t>
            </a:r>
          </a:p>
          <a:p>
            <a:r>
              <a:rPr lang="en-US" dirty="0"/>
              <a:t>2020 – Adam </a:t>
            </a:r>
            <a:r>
              <a:rPr lang="en-US" dirty="0" err="1"/>
              <a:t>Werne</a:t>
            </a:r>
            <a:endParaRPr lang="en-US" dirty="0"/>
          </a:p>
          <a:p>
            <a:r>
              <a:rPr lang="en-US" dirty="0"/>
              <a:t>2021 – Tricia </a:t>
            </a:r>
            <a:r>
              <a:rPr lang="en-US" dirty="0" err="1"/>
              <a:t>Valasek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F156A-CAE4-4266-A3A3-ED71CA5196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8213" y="567585"/>
            <a:ext cx="3254479" cy="2342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7BC284-8BDF-4071-904E-D66EFDF0B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8681" y="3313736"/>
            <a:ext cx="2633542" cy="2605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1DBE5-3244-410A-A7FF-DDA72B13D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2837" y="3313736"/>
            <a:ext cx="2290917" cy="26055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14129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2CEEC1-EF47-47BF-9040-9C2DC217A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77855"/>
            <a:ext cx="3486149" cy="213752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25 Years of Amazing Volunteers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CF31C9-C7A7-4DE0-AB16-482ED771B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149" y="987824"/>
            <a:ext cx="7315200" cy="512064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Board of Trustees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Examiners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Team Leaders 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Advising &amp; Partnering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Trainers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Mentors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Speakers/Presenters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Panel of Judges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TPE Committees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Conference Committees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95C8B-6697-47F7-809F-F32506060F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224" y="749536"/>
            <a:ext cx="4142802" cy="27523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98244F-B32F-4CAD-A66E-1A8EC5AD8A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5225" y="3686176"/>
            <a:ext cx="4126623" cy="27510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64477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4001" y="1604951"/>
            <a:ext cx="2861908" cy="3112856"/>
          </a:xfrm>
          <a:prstGeom prst="rect">
            <a:avLst/>
          </a:prstGeom>
        </p:spPr>
        <p:txBody>
          <a:bodyPr lIns="89896" tIns="44948" rIns="89896" bIns="44948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TPE’s Mission, Vision &amp; Values</a:t>
            </a:r>
          </a:p>
        </p:txBody>
      </p:sp>
      <p:sp>
        <p:nvSpPr>
          <p:cNvPr id="8195" name="Content Placeholder 2"/>
          <p:cNvSpPr txBox="1">
            <a:spLocks/>
          </p:cNvSpPr>
          <p:nvPr/>
        </p:nvSpPr>
        <p:spPr bwMode="auto">
          <a:xfrm>
            <a:off x="3599958" y="779421"/>
            <a:ext cx="8032955" cy="537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6" tIns="44948" rIns="89896" bIns="44948"/>
          <a:lstStyle>
            <a:lvl1pPr marL="381000" indent="-3810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636588" indent="-327025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cultivate organizational performance excellence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continuous improvement in Ohio, Indiana, West Virginia and Illinois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 the partner of choice for creating high-performing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organizations that produce exceptional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Values:</a:t>
            </a:r>
          </a:p>
          <a:p>
            <a:pPr marL="636588" marR="0" lvl="2" indent="-3270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Excellence</a:t>
            </a:r>
          </a:p>
          <a:p>
            <a:pPr marL="636588" marR="0" lvl="2" indent="-3270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Diversity, Equity &amp; Inclusion</a:t>
            </a:r>
          </a:p>
          <a:p>
            <a:pPr marL="636588" marR="0" lvl="2" indent="-3270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Integrity</a:t>
            </a:r>
          </a:p>
          <a:p>
            <a:pPr marL="636588" marR="0" lvl="2" indent="-3270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Visionary Leadership			</a:t>
            </a:r>
          </a:p>
          <a:p>
            <a:pPr marL="636588" marR="0" lvl="2" indent="-3270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Professionalism</a:t>
            </a:r>
          </a:p>
          <a:p>
            <a:pPr marL="636588" marR="0" lvl="2" indent="-3270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Agility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0138" y="3644212"/>
            <a:ext cx="1117787" cy="1448360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sx="105000" sy="105000" algn="tl" rotWithShape="0">
              <a:schemeClr val="tx2">
                <a:lumMod val="75000"/>
                <a:alpha val="40000"/>
              </a:schemeClr>
            </a:outerShdw>
          </a:effectLst>
        </p:spPr>
      </p:pic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9612513" y="4104371"/>
            <a:ext cx="2170875" cy="95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6" tIns="44948" rIns="89896" bIns="44948">
            <a:spAutoFit/>
          </a:bodyPr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12" b="0" i="1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only state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12" b="0" i="1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 to conduct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12" b="0" i="1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submit its own Self-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12" b="0" i="1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Assessment twice!</a:t>
            </a:r>
          </a:p>
        </p:txBody>
      </p:sp>
      <p:pic>
        <p:nvPicPr>
          <p:cNvPr id="8201" name="Picture 7" descr="logo_TPE_transparent_bkgrn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052" y="3723113"/>
            <a:ext cx="865654" cy="82643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3F358-80CC-4349-A2D6-679BCAE0DA4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r="5828"/>
          <a:stretch/>
        </p:blipFill>
        <p:spPr>
          <a:xfrm>
            <a:off x="8375644" y="4129938"/>
            <a:ext cx="1157592" cy="14893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2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86"/>
    </mc:Choice>
    <mc:Fallback xmlns="">
      <p:transition spd="slow" advTm="5868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3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61615-AC52-44FA-BE3F-96FE0246F2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"/>
            <a:ext cx="7425885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FFC117-83A9-4FF4-B90F-94E7370634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7534654" y="2"/>
            <a:ext cx="4657346" cy="6857998"/>
          </a:xfrm>
          <a:prstGeom prst="rect">
            <a:avLst/>
          </a:prstGeom>
        </p:spPr>
      </p:pic>
      <p:sp>
        <p:nvSpPr>
          <p:cNvPr id="25" name="Rectangle 29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D57F1E4F-1CFF-5643-939E-217C01CDF565}" type="slidenum">
              <a:rPr lang="en-US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29</a:t>
            </a:fld>
            <a:endParaRPr lang="en-US" b="1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C671C-39F1-4346-8063-9DB2DD3A8F78}"/>
              </a:ext>
            </a:extLst>
          </p:cNvPr>
          <p:cNvSpPr txBox="1"/>
          <p:nvPr/>
        </p:nvSpPr>
        <p:spPr>
          <a:xfrm>
            <a:off x="0" y="4815067"/>
            <a:ext cx="11551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 learn more about The Partnership for Excellence, go to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thepartnershipforexcellence.org</a:t>
            </a:r>
          </a:p>
        </p:txBody>
      </p:sp>
    </p:spTree>
    <p:extLst>
      <p:ext uri="{BB962C8B-B14F-4D97-AF65-F5344CB8AC3E}">
        <p14:creationId xmlns:p14="http://schemas.microsoft.com/office/powerpoint/2010/main" val="147253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7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F98B5-BC66-4583-AC0A-2B1D5BB5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193" y="2128080"/>
            <a:ext cx="7442669" cy="23521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Chartered as the 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Ohio Award for Excellence on October 6, 1998</a:t>
            </a:r>
            <a:endParaRPr lang="en-US" sz="4400" i="1" dirty="0">
              <a:solidFill>
                <a:srgbClr val="FFFFFF"/>
              </a:solidFill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EABFC-32D5-4D12-8D11-DAADD4CFE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08" y="1834360"/>
            <a:ext cx="4240181" cy="31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2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A7850C8-8932-45FB-824D-8AB7D8469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8BB4B4-FCCA-4BB8-A5B5-7EDD9652D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85D7C-5367-4BEE-8507-434445DF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2517057"/>
            <a:ext cx="4227720" cy="165339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</a:rPr>
              <a:t>Tom Casperson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First Executive Director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400" i="1" dirty="0">
                <a:solidFill>
                  <a:srgbClr val="FFFFFF"/>
                </a:solidFill>
              </a:rPr>
              <a:t>Loaned Executive from NCR</a:t>
            </a:r>
            <a:endParaRPr lang="en-US" sz="4000" i="1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AD000C-FECC-4415-AB14-16AC3974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2727" y="758952"/>
            <a:ext cx="3379859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131E5F-57BC-42EC-B7FB-9C6CF2D3F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80" b="36986"/>
          <a:stretch/>
        </p:blipFill>
        <p:spPr>
          <a:xfrm>
            <a:off x="5275608" y="1971373"/>
            <a:ext cx="3054096" cy="7666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A9CF7B-6D34-42D7-9614-7AA889926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608" y="758952"/>
            <a:ext cx="2849303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6CCAB5-616C-4A33-8256-D740D31FA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0640" y="4090151"/>
            <a:ext cx="3371946" cy="19997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72A6C1-76CF-4215-B818-52CFF4D7A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8608" y="2722807"/>
            <a:ext cx="2849303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C804B-C2FA-490B-9832-743DE022F1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387" y="3460007"/>
            <a:ext cx="2523744" cy="189269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61CE9D6-3D74-4540-A98B-232824586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479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803D-E8EF-4028-8254-6B301C7BE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9" y="2120583"/>
            <a:ext cx="2947482" cy="213752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First Award Cycles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606E9-72FC-48AF-82A6-6FC38DE5B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068" y="743464"/>
            <a:ext cx="7315200" cy="289826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/>
              <a:t>First award cycle – 2000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30 Applicants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20 Tier 1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6 Tier 2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4 Tier 3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No Governor’s Award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/>
              <a:t>First Governor’s Award Recipients - 2001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914E4-D58B-45DA-B73A-289D042143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775" y="3619500"/>
            <a:ext cx="3632200" cy="2724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A74BAE-234D-4EAE-8067-A702F1F6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987" y="3619500"/>
            <a:ext cx="4089300" cy="2724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787EEF-A540-4193-A596-40531FAAAA49}"/>
              </a:ext>
            </a:extLst>
          </p:cNvPr>
          <p:cNvSpPr txBox="1"/>
          <p:nvPr/>
        </p:nvSpPr>
        <p:spPr>
          <a:xfrm>
            <a:off x="3619500" y="6324600"/>
            <a:ext cx="4208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Van Dorn Demag Corporation, Strongsville, OH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ED853-7B03-44C8-A79B-956C33AD7431}"/>
              </a:ext>
            </a:extLst>
          </p:cNvPr>
          <p:cNvSpPr txBox="1"/>
          <p:nvPr/>
        </p:nvSpPr>
        <p:spPr>
          <a:xfrm>
            <a:off x="7690694" y="6324599"/>
            <a:ext cx="4208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American Electric Power, </a:t>
            </a:r>
            <a:r>
              <a:rPr lang="en-US" sz="1400" dirty="0" err="1"/>
              <a:t>Conesville</a:t>
            </a:r>
            <a:r>
              <a:rPr lang="en-US" sz="1400" dirty="0"/>
              <a:t>, OH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F93A8-BF08-4748-B1EE-C5EA9310D7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837" y="1172156"/>
            <a:ext cx="2525505" cy="18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7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05B74-01D9-4C69-8A26-F53A8644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012" y="4227870"/>
            <a:ext cx="7315200" cy="1880591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Ohio Partnership for Excellence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0BA24-9551-4B61-A463-3D1D708B7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6012" y="3915469"/>
            <a:ext cx="7315200" cy="495772"/>
          </a:xfrm>
        </p:spPr>
        <p:txBody>
          <a:bodyPr/>
          <a:lstStyle/>
          <a:p>
            <a:pPr algn="ctr"/>
            <a:r>
              <a:rPr lang="en-US" dirty="0"/>
              <a:t>Name legally changed on 12/28/2004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8667A-5934-4FF3-BBA0-7FDA70EDC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935" y="833110"/>
            <a:ext cx="3779560" cy="2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3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8C06E-4FEC-4285-917C-E8B5666A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68" y="508178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500" dirty="0">
                <a:solidFill>
                  <a:srgbClr val="FFFFFF"/>
                </a:solidFill>
              </a:rPr>
              <a:t>The Partnership for Excellence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5E43E-0364-4889-9F50-8B2C1CEB6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050" y="4443606"/>
            <a:ext cx="10180696" cy="9051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 2011, Indiana &amp; West Virginia joined Ohio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Name legally changed 7/31/2012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1EFF7C-30F1-4B78-B83A-0A4F58F6DD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91" y="664349"/>
            <a:ext cx="4789994" cy="3197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0019E7-E6DC-4817-8322-8B84C8026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598" y="484632"/>
            <a:ext cx="3813428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7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05B74-01D9-4C69-8A26-F53A8644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081" y="1298448"/>
            <a:ext cx="6547983" cy="294908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Illinois Performance Excellence (</a:t>
            </a:r>
            <a:r>
              <a:rPr lang="en-US" sz="4000" dirty="0" err="1">
                <a:solidFill>
                  <a:srgbClr val="FFFFFF"/>
                </a:solidFill>
              </a:rPr>
              <a:t>ILPEx</a:t>
            </a:r>
            <a:r>
              <a:rPr lang="en-US" sz="4000" dirty="0">
                <a:solidFill>
                  <a:srgbClr val="FFFFFF"/>
                </a:solidFill>
              </a:rPr>
              <a:t>) joins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The Partnership for Excellence (TPE)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0BA24-9551-4B61-A463-3D1D708B7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4083" y="4670246"/>
            <a:ext cx="6547981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TPE expands into Illinois and becomes a 4-state regional program on 1/1/2023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8667A-5934-4FF3-BBA0-7FDA70EDC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6177" y="1813909"/>
            <a:ext cx="3458249" cy="32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5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8BF369-1E0A-4A8B-9469-E0A13ED61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215" y="3706128"/>
            <a:ext cx="2323407" cy="24306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9742C-022D-4259-93DE-B5598CFFA9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2" r="17746"/>
          <a:stretch/>
        </p:blipFill>
        <p:spPr>
          <a:xfrm>
            <a:off x="10087899" y="719568"/>
            <a:ext cx="1648155" cy="2430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CB0FBC-C015-4D40-9F68-D8A3A35F9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877" y="3707458"/>
            <a:ext cx="2358450" cy="2430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F2E3E-A393-4971-A5C0-96D974D355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656"/>
          <a:stretch/>
        </p:blipFill>
        <p:spPr>
          <a:xfrm>
            <a:off x="1341268" y="695595"/>
            <a:ext cx="2021368" cy="24306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8D9CB4-D178-4ADB-BEEC-BC76936CE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582" y="695595"/>
            <a:ext cx="2430683" cy="24306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3D0111-736D-4432-8447-D0449AB906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98" r="5480"/>
          <a:stretch/>
        </p:blipFill>
        <p:spPr>
          <a:xfrm>
            <a:off x="7553801" y="695596"/>
            <a:ext cx="2235465" cy="2430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CCD033-BF22-4D01-BD1B-9F5956757D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980" y="3706128"/>
            <a:ext cx="2005488" cy="24323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6D209F-1B25-4015-97AE-68A16834AF4C}"/>
              </a:ext>
            </a:extLst>
          </p:cNvPr>
          <p:cNvSpPr txBox="1"/>
          <p:nvPr/>
        </p:nvSpPr>
        <p:spPr>
          <a:xfrm>
            <a:off x="1036087" y="3091701"/>
            <a:ext cx="26030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Tom Casperson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1998 – 2001 Executive Director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3188D2-2FFD-4C96-8A9B-7053A55C64F6}"/>
              </a:ext>
            </a:extLst>
          </p:cNvPr>
          <p:cNvSpPr txBox="1"/>
          <p:nvPr/>
        </p:nvSpPr>
        <p:spPr>
          <a:xfrm>
            <a:off x="3613581" y="3115912"/>
            <a:ext cx="24306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Michael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DiMonte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2001 Executive Director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FC8CF6-1969-4B42-B21D-785492BB3A58}"/>
              </a:ext>
            </a:extLst>
          </p:cNvPr>
          <p:cNvSpPr txBox="1"/>
          <p:nvPr/>
        </p:nvSpPr>
        <p:spPr>
          <a:xfrm>
            <a:off x="7358582" y="3127756"/>
            <a:ext cx="24306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Casey Mackert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2003 – 2006 Executive Director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EF01AF-A5E4-4563-89AB-A45E5F7E1025}"/>
              </a:ext>
            </a:extLst>
          </p:cNvPr>
          <p:cNvSpPr txBox="1"/>
          <p:nvPr/>
        </p:nvSpPr>
        <p:spPr>
          <a:xfrm>
            <a:off x="763049" y="6123239"/>
            <a:ext cx="24505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Dr. Elaine Edgar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2008 – 2011 Executive Director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A5E60D-481A-4441-9DAF-D1F1D7850DAB}"/>
              </a:ext>
            </a:extLst>
          </p:cNvPr>
          <p:cNvSpPr txBox="1"/>
          <p:nvPr/>
        </p:nvSpPr>
        <p:spPr>
          <a:xfrm>
            <a:off x="4843215" y="6137895"/>
            <a:ext cx="24306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Colonel (retired) Al Faber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2011 – 2014 President/CEO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75BA8D-E14E-4DE5-9D68-5A1FF60F2B11}"/>
              </a:ext>
            </a:extLst>
          </p:cNvPr>
          <p:cNvSpPr txBox="1"/>
          <p:nvPr/>
        </p:nvSpPr>
        <p:spPr>
          <a:xfrm>
            <a:off x="9212812" y="6113366"/>
            <a:ext cx="2373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Dr. Margot Hoffman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2014 – present President/CEO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4E0364-21B4-4F4E-AE6E-52CE40A7751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0" y="1652607"/>
            <a:ext cx="1517127" cy="1139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5ADACD-78D4-49AA-99D2-3E25242577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187" y="1652607"/>
            <a:ext cx="1266286" cy="990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EC559-9DDC-4C5E-A6BD-D1B6BBB2126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024" y="4284374"/>
            <a:ext cx="1384346" cy="1287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2DC9C1-8BE0-4629-3721-C5792837DD1F}"/>
              </a:ext>
            </a:extLst>
          </p:cNvPr>
          <p:cNvSpPr txBox="1"/>
          <p:nvPr/>
        </p:nvSpPr>
        <p:spPr>
          <a:xfrm>
            <a:off x="9763595" y="3108092"/>
            <a:ext cx="24306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Boris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Slogar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2007 – 2008 Executive Director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77A749-9E6F-410A-9307-811D0C329D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1929" y="4284374"/>
            <a:ext cx="1449537" cy="1350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FF2D3F-2A85-C9AF-2348-AC32E6F23F98}"/>
              </a:ext>
            </a:extLst>
          </p:cNvPr>
          <p:cNvSpPr txBox="1"/>
          <p:nvPr/>
        </p:nvSpPr>
        <p:spPr>
          <a:xfrm>
            <a:off x="0" y="-5668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TPE Leadership through the Years</a:t>
            </a:r>
          </a:p>
        </p:txBody>
      </p:sp>
    </p:spTree>
    <p:extLst>
      <p:ext uri="{BB962C8B-B14F-4D97-AF65-F5344CB8AC3E}">
        <p14:creationId xmlns:p14="http://schemas.microsoft.com/office/powerpoint/2010/main" val="313484941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4736</TotalTime>
  <Words>1422</Words>
  <Application>Microsoft Office PowerPoint</Application>
  <PresentationFormat>Widescreen</PresentationFormat>
  <Paragraphs>265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Century Gothic</vt:lpstr>
      <vt:lpstr>Wingdings 2</vt:lpstr>
      <vt:lpstr>Frame</vt:lpstr>
      <vt:lpstr>History of  The Partnership  for Excellence As of 7/6/2023</vt:lpstr>
      <vt:lpstr>1997 -1998  Formative Years</vt:lpstr>
      <vt:lpstr>Chartered as the  Ohio Award for Excellence on October 6, 1998</vt:lpstr>
      <vt:lpstr>Tom Casperson First Executive Director Loaned Executive from NCR</vt:lpstr>
      <vt:lpstr>First Award Cycles </vt:lpstr>
      <vt:lpstr>Ohio Partnership for Excellence</vt:lpstr>
      <vt:lpstr>The Partnership for Excellence</vt:lpstr>
      <vt:lpstr>Illinois Performance Excellence (ILPEx) joins The Partnership for Excellence (TPE)</vt:lpstr>
      <vt:lpstr>PowerPoint Presentation</vt:lpstr>
      <vt:lpstr>PowerPoint Presentation</vt:lpstr>
      <vt:lpstr>PowerPoint Presentation</vt:lpstr>
      <vt:lpstr>PowerPoint Presentation</vt:lpstr>
      <vt:lpstr>Top Tier Governor’s Award Recipients</vt:lpstr>
      <vt:lpstr>National Baldrige Recipients (from 4 states)</vt:lpstr>
      <vt:lpstr>Ohio</vt:lpstr>
      <vt:lpstr>Indiana</vt:lpstr>
      <vt:lpstr>West  Virginia</vt:lpstr>
      <vt:lpstr>Illinois</vt:lpstr>
      <vt:lpstr>PowerPoint Presentation</vt:lpstr>
      <vt:lpstr>23 Quest for Success Conferences</vt:lpstr>
      <vt:lpstr>Advising &amp; Partnering</vt:lpstr>
      <vt:lpstr>LeanOhio Boot Camps 2014 - 2016</vt:lpstr>
      <vt:lpstr>Leader2Leader Collaborative 2018 – Present  A year-long leadership development program grounded in Baldrige Criteria</vt:lpstr>
      <vt:lpstr>Frank J. Perez Leadership Award Recipients</vt:lpstr>
      <vt:lpstr>President’s Award for Extraordinary Service &amp; Volunteerism</vt:lpstr>
      <vt:lpstr>TPE Advocate Scholarship Recipients  Scholarship to attend Quest for Success Conference</vt:lpstr>
      <vt:lpstr>25 Years of Amazing Volunteers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Examiners &amp; Judges Recognition Breakfast</dc:title>
  <dc:creator>TPE CEO</dc:creator>
  <cp:lastModifiedBy>Margot Hoffman</cp:lastModifiedBy>
  <cp:revision>76</cp:revision>
  <dcterms:created xsi:type="dcterms:W3CDTF">2018-08-21T20:31:11Z</dcterms:created>
  <dcterms:modified xsi:type="dcterms:W3CDTF">2023-07-06T22:18:04Z</dcterms:modified>
</cp:coreProperties>
</file>